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 id="2147483672" r:id="rId2"/>
  </p:sldMasterIdLst>
  <p:notesMasterIdLst>
    <p:notesMasterId r:id="rId41"/>
  </p:notesMasterIdLst>
  <p:handoutMasterIdLst>
    <p:handoutMasterId r:id="rId42"/>
  </p:handoutMasterIdLst>
  <p:sldIdLst>
    <p:sldId id="260" r:id="rId3"/>
    <p:sldId id="402" r:id="rId4"/>
    <p:sldId id="361" r:id="rId5"/>
    <p:sldId id="360" r:id="rId6"/>
    <p:sldId id="353" r:id="rId7"/>
    <p:sldId id="351" r:id="rId8"/>
    <p:sldId id="362" r:id="rId9"/>
    <p:sldId id="256" r:id="rId10"/>
    <p:sldId id="286" r:id="rId11"/>
    <p:sldId id="266" r:id="rId12"/>
    <p:sldId id="267" r:id="rId13"/>
    <p:sldId id="272" r:id="rId14"/>
    <p:sldId id="289" r:id="rId15"/>
    <p:sldId id="356" r:id="rId16"/>
    <p:sldId id="275" r:id="rId17"/>
    <p:sldId id="348" r:id="rId18"/>
    <p:sldId id="358" r:id="rId19"/>
    <p:sldId id="359" r:id="rId20"/>
    <p:sldId id="290" r:id="rId21"/>
    <p:sldId id="284" r:id="rId22"/>
    <p:sldId id="399" r:id="rId23"/>
    <p:sldId id="278" r:id="rId24"/>
    <p:sldId id="389" r:id="rId25"/>
    <p:sldId id="390" r:id="rId26"/>
    <p:sldId id="401" r:id="rId27"/>
    <p:sldId id="391" r:id="rId28"/>
    <p:sldId id="392" r:id="rId29"/>
    <p:sldId id="386" r:id="rId30"/>
    <p:sldId id="287" r:id="rId31"/>
    <p:sldId id="393" r:id="rId32"/>
    <p:sldId id="396" r:id="rId33"/>
    <p:sldId id="291" r:id="rId34"/>
    <p:sldId id="388" r:id="rId35"/>
    <p:sldId id="294" r:id="rId36"/>
    <p:sldId id="295" r:id="rId37"/>
    <p:sldId id="404" r:id="rId38"/>
    <p:sldId id="405" r:id="rId39"/>
    <p:sldId id="406"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041"/>
  </p:normalViewPr>
  <p:slideViewPr>
    <p:cSldViewPr snapToGrid="0" snapToObjects="1">
      <p:cViewPr varScale="1">
        <p:scale>
          <a:sx n="116" d="100"/>
          <a:sy n="116" d="100"/>
        </p:scale>
        <p:origin x="276" y="102"/>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p:scale>
          <a:sx n="140" d="100"/>
          <a:sy n="140" d="100"/>
        </p:scale>
        <p:origin x="1552" y="-268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E59CEC-CAA8-9343-A967-BD1E21B5668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D7BCE53F-3DD4-D147-BE41-DC8EF098BD8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endParaRPr lang="en-GB"/>
          </a:p>
        </p:txBody>
      </p:sp>
      <p:sp>
        <p:nvSpPr>
          <p:cNvPr id="4" name="Footer Placeholder 3">
            <a:extLst>
              <a:ext uri="{FF2B5EF4-FFF2-40B4-BE49-F238E27FC236}">
                <a16:creationId xmlns:a16="http://schemas.microsoft.com/office/drawing/2014/main" id="{D3ABB36C-D499-C743-AD67-31DD4EA0CBD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9C24B80-1549-4E49-8C27-25AA07BAC4E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5171486-EF56-3A43-B55C-5D234047D24B}" type="slidenum">
              <a:rPr lang="en-GB" smtClean="0"/>
              <a:t>‹#›</a:t>
            </a:fld>
            <a:endParaRPr lang="en-GB"/>
          </a:p>
        </p:txBody>
      </p:sp>
    </p:spTree>
    <p:extLst>
      <p:ext uri="{BB962C8B-B14F-4D97-AF65-F5344CB8AC3E}">
        <p14:creationId xmlns:p14="http://schemas.microsoft.com/office/powerpoint/2010/main" val="1155732592"/>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F940A-D70B-4644-8CA1-97A086DE8B9B}" type="slidenum">
              <a:rPr lang="en-GB" smtClean="0"/>
              <a:t>‹#›</a:t>
            </a:fld>
            <a:endParaRPr lang="en-GB" dirty="0"/>
          </a:p>
        </p:txBody>
      </p:sp>
    </p:spTree>
    <p:extLst>
      <p:ext uri="{BB962C8B-B14F-4D97-AF65-F5344CB8AC3E}">
        <p14:creationId xmlns:p14="http://schemas.microsoft.com/office/powerpoint/2010/main" val="2877112943"/>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1</a:t>
            </a:fld>
            <a:endParaRPr lang="en-GB" dirty="0"/>
          </a:p>
        </p:txBody>
      </p:sp>
      <p:sp>
        <p:nvSpPr>
          <p:cNvPr id="5" name="Date Placeholder 4">
            <a:extLst>
              <a:ext uri="{FF2B5EF4-FFF2-40B4-BE49-F238E27FC236}">
                <a16:creationId xmlns:a16="http://schemas.microsoft.com/office/drawing/2014/main" id="{96B7D6A9-3254-8846-8D5A-EC204D67B577}"/>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27B8E554-D358-A949-AE68-8E67165DFA9F}"/>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3634172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FA49E0-CABF-ED49-BEB4-831243C6667D}" type="slidenum">
              <a:rPr lang="en-GB" smtClean="0"/>
              <a:t>11</a:t>
            </a:fld>
            <a:endParaRPr lang="en-GB" dirty="0"/>
          </a:p>
        </p:txBody>
      </p:sp>
      <p:sp>
        <p:nvSpPr>
          <p:cNvPr id="5" name="Date Placeholder 4">
            <a:extLst>
              <a:ext uri="{FF2B5EF4-FFF2-40B4-BE49-F238E27FC236}">
                <a16:creationId xmlns:a16="http://schemas.microsoft.com/office/drawing/2014/main" id="{1472C8BD-463D-BE4F-99A7-F46AA7DDE617}"/>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3F9C5218-E41D-6C43-BD09-C556F5DA4463}"/>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820622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12</a:t>
            </a:fld>
            <a:endParaRPr lang="en-GB" dirty="0"/>
          </a:p>
        </p:txBody>
      </p:sp>
      <p:sp>
        <p:nvSpPr>
          <p:cNvPr id="5" name="Date Placeholder 4">
            <a:extLst>
              <a:ext uri="{FF2B5EF4-FFF2-40B4-BE49-F238E27FC236}">
                <a16:creationId xmlns:a16="http://schemas.microsoft.com/office/drawing/2014/main" id="{D12A68CF-7E76-8347-9D55-6377208FEED7}"/>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B4392E35-6B40-A14B-9B71-19259E40E2F0}"/>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2848382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13</a:t>
            </a:fld>
            <a:endParaRPr lang="en-GB" dirty="0"/>
          </a:p>
        </p:txBody>
      </p:sp>
      <p:sp>
        <p:nvSpPr>
          <p:cNvPr id="5" name="Date Placeholder 4">
            <a:extLst>
              <a:ext uri="{FF2B5EF4-FFF2-40B4-BE49-F238E27FC236}">
                <a16:creationId xmlns:a16="http://schemas.microsoft.com/office/drawing/2014/main" id="{82B21326-ADFC-7D40-AF65-0C2E32B25829}"/>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55F51D16-9BE3-FC4B-A4F4-684FA1021267}"/>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771296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14</a:t>
            </a:fld>
            <a:endParaRPr lang="en-GB" dirty="0"/>
          </a:p>
        </p:txBody>
      </p:sp>
      <p:sp>
        <p:nvSpPr>
          <p:cNvPr id="5" name="Date Placeholder 4">
            <a:extLst>
              <a:ext uri="{FF2B5EF4-FFF2-40B4-BE49-F238E27FC236}">
                <a16:creationId xmlns:a16="http://schemas.microsoft.com/office/drawing/2014/main" id="{A69065C0-65B4-E843-8BF9-234BD22CE5B6}"/>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0F31D734-ECF8-AD44-8BF1-7B0D343C3F8A}"/>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77915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15</a:t>
            </a:fld>
            <a:endParaRPr lang="en-GB" dirty="0"/>
          </a:p>
        </p:txBody>
      </p:sp>
      <p:sp>
        <p:nvSpPr>
          <p:cNvPr id="5" name="Date Placeholder 4">
            <a:extLst>
              <a:ext uri="{FF2B5EF4-FFF2-40B4-BE49-F238E27FC236}">
                <a16:creationId xmlns:a16="http://schemas.microsoft.com/office/drawing/2014/main" id="{42BAE876-C7E9-0044-9FED-240ED74C8E84}"/>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C903076C-E550-0147-87B1-6F1A230EE49C}"/>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3096064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16</a:t>
            </a:fld>
            <a:endParaRPr lang="en-GB" dirty="0"/>
          </a:p>
        </p:txBody>
      </p:sp>
      <p:sp>
        <p:nvSpPr>
          <p:cNvPr id="5" name="Date Placeholder 4">
            <a:extLst>
              <a:ext uri="{FF2B5EF4-FFF2-40B4-BE49-F238E27FC236}">
                <a16:creationId xmlns:a16="http://schemas.microsoft.com/office/drawing/2014/main" id="{6D3097F6-040A-7D41-BDB4-A069D6945F06}"/>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FFF4F6D0-CC72-DA4F-9740-C80E6C8DE6BC}"/>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7969729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17</a:t>
            </a:fld>
            <a:endParaRPr lang="en-GB" dirty="0"/>
          </a:p>
        </p:txBody>
      </p:sp>
      <p:sp>
        <p:nvSpPr>
          <p:cNvPr id="5" name="Date Placeholder 4">
            <a:extLst>
              <a:ext uri="{FF2B5EF4-FFF2-40B4-BE49-F238E27FC236}">
                <a16:creationId xmlns:a16="http://schemas.microsoft.com/office/drawing/2014/main" id="{A1F2B9E4-6426-8F49-9D68-6D1E17097CFE}"/>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8C8EDB36-4AA8-AE48-874C-2AB9AB948FA4}"/>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40652484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18</a:t>
            </a:fld>
            <a:endParaRPr lang="en-GB" dirty="0"/>
          </a:p>
        </p:txBody>
      </p:sp>
      <p:sp>
        <p:nvSpPr>
          <p:cNvPr id="5" name="Date Placeholder 4">
            <a:extLst>
              <a:ext uri="{FF2B5EF4-FFF2-40B4-BE49-F238E27FC236}">
                <a16:creationId xmlns:a16="http://schemas.microsoft.com/office/drawing/2014/main" id="{E30389A4-2040-2A4F-A3E6-211EC6077F1C}"/>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54186896-A36C-F642-AFAF-712E38A98EE2}"/>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22577275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19</a:t>
            </a:fld>
            <a:endParaRPr lang="en-GB" dirty="0"/>
          </a:p>
        </p:txBody>
      </p:sp>
      <p:sp>
        <p:nvSpPr>
          <p:cNvPr id="5" name="Date Placeholder 4">
            <a:extLst>
              <a:ext uri="{FF2B5EF4-FFF2-40B4-BE49-F238E27FC236}">
                <a16:creationId xmlns:a16="http://schemas.microsoft.com/office/drawing/2014/main" id="{0B8497D9-DA14-E44A-9FD4-E909AB5E9A86}"/>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535138BD-9FAA-8147-B003-2D5F6AD0D7B1}"/>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27709464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4BF940A-D70B-4644-8CA1-97A086DE8B9B}" type="slidenum">
              <a:rPr lang="en-GB" smtClean="0"/>
              <a:t>20</a:t>
            </a:fld>
            <a:endParaRPr lang="en-GB" dirty="0"/>
          </a:p>
        </p:txBody>
      </p:sp>
      <p:sp>
        <p:nvSpPr>
          <p:cNvPr id="5" name="Date Placeholder 4">
            <a:extLst>
              <a:ext uri="{FF2B5EF4-FFF2-40B4-BE49-F238E27FC236}">
                <a16:creationId xmlns:a16="http://schemas.microsoft.com/office/drawing/2014/main" id="{74C88BBC-A17C-244A-8513-065ADB237716}"/>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CCF548A5-E597-7648-8EA2-A57FAFEB464B}"/>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2936734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3</a:t>
            </a:fld>
            <a:endParaRPr lang="en-GB" dirty="0"/>
          </a:p>
        </p:txBody>
      </p:sp>
      <p:sp>
        <p:nvSpPr>
          <p:cNvPr id="5" name="Date Placeholder 4">
            <a:extLst>
              <a:ext uri="{FF2B5EF4-FFF2-40B4-BE49-F238E27FC236}">
                <a16:creationId xmlns:a16="http://schemas.microsoft.com/office/drawing/2014/main" id="{402F1B65-2F87-4E42-8168-79CF24ED556C}"/>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9B1B9B8A-E58E-7A49-8071-85B1F0B18AB0}"/>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32830526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4BF940A-D70B-4644-8CA1-97A086DE8B9B}" type="slidenum">
              <a:rPr lang="en-GB" smtClean="0"/>
              <a:t>21</a:t>
            </a:fld>
            <a:endParaRPr lang="en-GB" dirty="0"/>
          </a:p>
        </p:txBody>
      </p:sp>
      <p:sp>
        <p:nvSpPr>
          <p:cNvPr id="5" name="Date Placeholder 4">
            <a:extLst>
              <a:ext uri="{FF2B5EF4-FFF2-40B4-BE49-F238E27FC236}">
                <a16:creationId xmlns:a16="http://schemas.microsoft.com/office/drawing/2014/main" id="{8A4DF73E-C298-004E-986A-698B483839FC}"/>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D14107B3-5A2C-274C-A029-603C9E00B3F3}"/>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12125004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22</a:t>
            </a:fld>
            <a:endParaRPr lang="en-GB" dirty="0"/>
          </a:p>
        </p:txBody>
      </p:sp>
      <p:sp>
        <p:nvSpPr>
          <p:cNvPr id="5" name="Date Placeholder 4">
            <a:extLst>
              <a:ext uri="{FF2B5EF4-FFF2-40B4-BE49-F238E27FC236}">
                <a16:creationId xmlns:a16="http://schemas.microsoft.com/office/drawing/2014/main" id="{A5B8940E-2F60-F340-B278-1148775F158E}"/>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5C01115D-D6AC-694B-93CE-2F851218F562}"/>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39838411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23</a:t>
            </a:fld>
            <a:endParaRPr lang="en-GB" dirty="0"/>
          </a:p>
        </p:txBody>
      </p:sp>
      <p:sp>
        <p:nvSpPr>
          <p:cNvPr id="5" name="Date Placeholder 4">
            <a:extLst>
              <a:ext uri="{FF2B5EF4-FFF2-40B4-BE49-F238E27FC236}">
                <a16:creationId xmlns:a16="http://schemas.microsoft.com/office/drawing/2014/main" id="{C628B98C-FBE4-9D4F-84E5-5A10C4473140}"/>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99BFA686-F596-AE4A-A768-750DC82D9B85}"/>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30909350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24</a:t>
            </a:fld>
            <a:endParaRPr lang="en-GB" dirty="0"/>
          </a:p>
        </p:txBody>
      </p:sp>
      <p:sp>
        <p:nvSpPr>
          <p:cNvPr id="5" name="Date Placeholder 4">
            <a:extLst>
              <a:ext uri="{FF2B5EF4-FFF2-40B4-BE49-F238E27FC236}">
                <a16:creationId xmlns:a16="http://schemas.microsoft.com/office/drawing/2014/main" id="{9B81DDEA-BD00-D441-B752-810B2EAC0871}"/>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BC3FA3C1-6208-C440-AF58-F4B44B58BA3F}"/>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7340225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26</a:t>
            </a:fld>
            <a:endParaRPr lang="en-GB" dirty="0"/>
          </a:p>
        </p:txBody>
      </p:sp>
      <p:sp>
        <p:nvSpPr>
          <p:cNvPr id="5" name="Date Placeholder 4">
            <a:extLst>
              <a:ext uri="{FF2B5EF4-FFF2-40B4-BE49-F238E27FC236}">
                <a16:creationId xmlns:a16="http://schemas.microsoft.com/office/drawing/2014/main" id="{18E8CC0E-D36A-6948-A4FD-A9F86096844B}"/>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A68CB9C0-F522-3647-830E-FCBE324778B4}"/>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12648546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27</a:t>
            </a:fld>
            <a:endParaRPr lang="en-GB" dirty="0"/>
          </a:p>
        </p:txBody>
      </p:sp>
      <p:sp>
        <p:nvSpPr>
          <p:cNvPr id="5" name="Date Placeholder 4">
            <a:extLst>
              <a:ext uri="{FF2B5EF4-FFF2-40B4-BE49-F238E27FC236}">
                <a16:creationId xmlns:a16="http://schemas.microsoft.com/office/drawing/2014/main" id="{B07F5919-BD34-AC4D-8825-9498C84E3554}"/>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CCA71386-5F18-A445-8559-2B21A3508F70}"/>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38321639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28</a:t>
            </a:fld>
            <a:endParaRPr lang="en-GB" dirty="0"/>
          </a:p>
        </p:txBody>
      </p:sp>
      <p:sp>
        <p:nvSpPr>
          <p:cNvPr id="5" name="Date Placeholder 4">
            <a:extLst>
              <a:ext uri="{FF2B5EF4-FFF2-40B4-BE49-F238E27FC236}">
                <a16:creationId xmlns:a16="http://schemas.microsoft.com/office/drawing/2014/main" id="{9F8E94B8-5790-084E-99C8-848D94CF33A3}"/>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773BD55A-487C-D64C-B2C3-FE5E56B6C1DD}"/>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22628945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29</a:t>
            </a:fld>
            <a:endParaRPr lang="en-GB" dirty="0"/>
          </a:p>
        </p:txBody>
      </p:sp>
      <p:sp>
        <p:nvSpPr>
          <p:cNvPr id="5" name="Date Placeholder 4">
            <a:extLst>
              <a:ext uri="{FF2B5EF4-FFF2-40B4-BE49-F238E27FC236}">
                <a16:creationId xmlns:a16="http://schemas.microsoft.com/office/drawing/2014/main" id="{0A6970E8-3D80-6243-8A36-93648C9A5E73}"/>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A557E6EC-B1B0-8D41-8E02-BDA5761382C0}"/>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13366564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30</a:t>
            </a:fld>
            <a:endParaRPr lang="en-GB" dirty="0"/>
          </a:p>
        </p:txBody>
      </p:sp>
      <p:sp>
        <p:nvSpPr>
          <p:cNvPr id="5" name="Date Placeholder 4">
            <a:extLst>
              <a:ext uri="{FF2B5EF4-FFF2-40B4-BE49-F238E27FC236}">
                <a16:creationId xmlns:a16="http://schemas.microsoft.com/office/drawing/2014/main" id="{3ECE003E-A3BB-3D40-BE0E-B7E2CB96A708}"/>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C1522CD4-C794-EB46-ACE4-3C48B03E91E8}"/>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21218619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31</a:t>
            </a:fld>
            <a:endParaRPr lang="en-GB" dirty="0"/>
          </a:p>
        </p:txBody>
      </p:sp>
      <p:sp>
        <p:nvSpPr>
          <p:cNvPr id="5" name="Date Placeholder 4">
            <a:extLst>
              <a:ext uri="{FF2B5EF4-FFF2-40B4-BE49-F238E27FC236}">
                <a16:creationId xmlns:a16="http://schemas.microsoft.com/office/drawing/2014/main" id="{6406DEAF-8381-2145-A0D9-3F2353DA5D3F}"/>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7FB9C266-7AE6-2C42-984B-56029E64A6FD}"/>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4064048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4</a:t>
            </a:fld>
            <a:endParaRPr lang="en-GB" dirty="0"/>
          </a:p>
        </p:txBody>
      </p:sp>
      <p:sp>
        <p:nvSpPr>
          <p:cNvPr id="5" name="Date Placeholder 4">
            <a:extLst>
              <a:ext uri="{FF2B5EF4-FFF2-40B4-BE49-F238E27FC236}">
                <a16:creationId xmlns:a16="http://schemas.microsoft.com/office/drawing/2014/main" id="{7C895978-2EF8-B440-B13B-0EEE7AD35388}"/>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7259D19E-1E2E-C749-B989-AB2AD48DF89C}"/>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26378844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32</a:t>
            </a:fld>
            <a:endParaRPr lang="en-GB" dirty="0"/>
          </a:p>
        </p:txBody>
      </p:sp>
      <p:sp>
        <p:nvSpPr>
          <p:cNvPr id="5" name="Date Placeholder 4">
            <a:extLst>
              <a:ext uri="{FF2B5EF4-FFF2-40B4-BE49-F238E27FC236}">
                <a16:creationId xmlns:a16="http://schemas.microsoft.com/office/drawing/2014/main" id="{09D08A16-92A0-3346-BF73-6C54BBF44000}"/>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9380D90F-512C-084E-AEAF-F6B651BC0561}"/>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39203421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33</a:t>
            </a:fld>
            <a:endParaRPr lang="en-GB" dirty="0"/>
          </a:p>
        </p:txBody>
      </p:sp>
      <p:sp>
        <p:nvSpPr>
          <p:cNvPr id="5" name="Date Placeholder 4">
            <a:extLst>
              <a:ext uri="{FF2B5EF4-FFF2-40B4-BE49-F238E27FC236}">
                <a16:creationId xmlns:a16="http://schemas.microsoft.com/office/drawing/2014/main" id="{BBFAADCE-811C-6342-A816-26DFAC004BEA}"/>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4C69AC14-59D4-DD4C-AA73-5974C99681C7}"/>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42789401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34</a:t>
            </a:fld>
            <a:endParaRPr lang="en-GB" dirty="0"/>
          </a:p>
        </p:txBody>
      </p:sp>
      <p:sp>
        <p:nvSpPr>
          <p:cNvPr id="5" name="Date Placeholder 4">
            <a:extLst>
              <a:ext uri="{FF2B5EF4-FFF2-40B4-BE49-F238E27FC236}">
                <a16:creationId xmlns:a16="http://schemas.microsoft.com/office/drawing/2014/main" id="{D690B87E-04D1-EA46-B1CD-FAC97A25D390}"/>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098B5D42-1450-5747-B6A2-7B58B84FD855}"/>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22115024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4BF940A-D70B-4644-8CA1-97A086DE8B9B}" type="slidenum">
              <a:rPr lang="en-GB" smtClean="0"/>
              <a:t>35</a:t>
            </a:fld>
            <a:endParaRPr lang="en-GB" dirty="0"/>
          </a:p>
        </p:txBody>
      </p:sp>
      <p:sp>
        <p:nvSpPr>
          <p:cNvPr id="5" name="Date Placeholder 4">
            <a:extLst>
              <a:ext uri="{FF2B5EF4-FFF2-40B4-BE49-F238E27FC236}">
                <a16:creationId xmlns:a16="http://schemas.microsoft.com/office/drawing/2014/main" id="{89C09539-6922-D148-846C-169F35ABDB68}"/>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B628BBCE-D891-A547-B630-07C3151CC0ED}"/>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2856771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5</a:t>
            </a:fld>
            <a:endParaRPr lang="en-GB" dirty="0"/>
          </a:p>
        </p:txBody>
      </p:sp>
      <p:sp>
        <p:nvSpPr>
          <p:cNvPr id="5" name="Date Placeholder 4">
            <a:extLst>
              <a:ext uri="{FF2B5EF4-FFF2-40B4-BE49-F238E27FC236}">
                <a16:creationId xmlns:a16="http://schemas.microsoft.com/office/drawing/2014/main" id="{CB4B59EA-703B-2F49-B064-29D0C42363C6}"/>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A5BD0892-1DBD-D54F-A109-E128976A1F21}"/>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3764884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6</a:t>
            </a:fld>
            <a:endParaRPr lang="en-GB" dirty="0"/>
          </a:p>
        </p:txBody>
      </p:sp>
      <p:sp>
        <p:nvSpPr>
          <p:cNvPr id="5" name="Date Placeholder 4">
            <a:extLst>
              <a:ext uri="{FF2B5EF4-FFF2-40B4-BE49-F238E27FC236}">
                <a16:creationId xmlns:a16="http://schemas.microsoft.com/office/drawing/2014/main" id="{D4310EFB-D5D0-AF41-952A-CCC6DDD5075B}"/>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9D5063DA-A3F5-2B4C-8DC1-2404EF056883}"/>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822891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7</a:t>
            </a:fld>
            <a:endParaRPr lang="en-GB" dirty="0"/>
          </a:p>
        </p:txBody>
      </p:sp>
      <p:sp>
        <p:nvSpPr>
          <p:cNvPr id="5" name="Date Placeholder 4">
            <a:extLst>
              <a:ext uri="{FF2B5EF4-FFF2-40B4-BE49-F238E27FC236}">
                <a16:creationId xmlns:a16="http://schemas.microsoft.com/office/drawing/2014/main" id="{01E3939A-CF3D-E544-B77B-4D8601014344}"/>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D3F239BE-55B1-674E-8BC5-1259B4C4E51E}"/>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28902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4BF940A-D70B-4644-8CA1-97A086DE8B9B}" type="slidenum">
              <a:rPr lang="en-GB" smtClean="0"/>
              <a:t>8</a:t>
            </a:fld>
            <a:endParaRPr lang="en-GB" dirty="0"/>
          </a:p>
        </p:txBody>
      </p:sp>
      <p:sp>
        <p:nvSpPr>
          <p:cNvPr id="5" name="Date Placeholder 4">
            <a:extLst>
              <a:ext uri="{FF2B5EF4-FFF2-40B4-BE49-F238E27FC236}">
                <a16:creationId xmlns:a16="http://schemas.microsoft.com/office/drawing/2014/main" id="{F3612CE8-28C2-1549-931C-E08E53F863B6}"/>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3E8D60FE-669A-3A45-8E83-2AB79885C949}"/>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3121889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dirty="0"/>
          </a:p>
        </p:txBody>
      </p:sp>
      <p:sp>
        <p:nvSpPr>
          <p:cNvPr id="4" name="Slide Number Placeholder 3"/>
          <p:cNvSpPr>
            <a:spLocks noGrp="1"/>
          </p:cNvSpPr>
          <p:nvPr>
            <p:ph type="sldNum" sz="quarter" idx="5"/>
          </p:nvPr>
        </p:nvSpPr>
        <p:spPr/>
        <p:txBody>
          <a:bodyPr/>
          <a:lstStyle/>
          <a:p>
            <a:fld id="{29FA49E0-CABF-ED49-BEB4-831243C6667D}" type="slidenum">
              <a:rPr lang="en-GB" smtClean="0"/>
              <a:t>9</a:t>
            </a:fld>
            <a:endParaRPr lang="en-GB" dirty="0"/>
          </a:p>
        </p:txBody>
      </p:sp>
      <p:sp>
        <p:nvSpPr>
          <p:cNvPr id="5" name="Date Placeholder 4">
            <a:extLst>
              <a:ext uri="{FF2B5EF4-FFF2-40B4-BE49-F238E27FC236}">
                <a16:creationId xmlns:a16="http://schemas.microsoft.com/office/drawing/2014/main" id="{CDBC243C-1F23-E14D-BFCE-F1AD2F7D6E8B}"/>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B1822905-EC98-3D4B-A419-B69AD552CF35}"/>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4080648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highlight>
                <a:srgbClr val="FFFF00"/>
              </a:highlight>
            </a:endParaRPr>
          </a:p>
        </p:txBody>
      </p:sp>
      <p:sp>
        <p:nvSpPr>
          <p:cNvPr id="4" name="Slide Number Placeholder 3"/>
          <p:cNvSpPr>
            <a:spLocks noGrp="1"/>
          </p:cNvSpPr>
          <p:nvPr>
            <p:ph type="sldNum" sz="quarter" idx="5"/>
          </p:nvPr>
        </p:nvSpPr>
        <p:spPr/>
        <p:txBody>
          <a:bodyPr/>
          <a:lstStyle/>
          <a:p>
            <a:fld id="{29FA49E0-CABF-ED49-BEB4-831243C6667D}" type="slidenum">
              <a:rPr lang="en-GB" smtClean="0"/>
              <a:t>10</a:t>
            </a:fld>
            <a:endParaRPr lang="en-GB" dirty="0"/>
          </a:p>
        </p:txBody>
      </p:sp>
      <p:sp>
        <p:nvSpPr>
          <p:cNvPr id="5" name="Date Placeholder 4">
            <a:extLst>
              <a:ext uri="{FF2B5EF4-FFF2-40B4-BE49-F238E27FC236}">
                <a16:creationId xmlns:a16="http://schemas.microsoft.com/office/drawing/2014/main" id="{AA2BE4ED-A95E-A142-811D-127DD623A5F9}"/>
              </a:ext>
            </a:extLst>
          </p:cNvPr>
          <p:cNvSpPr>
            <a:spLocks noGrp="1"/>
          </p:cNvSpPr>
          <p:nvPr>
            <p:ph type="dt" idx="1"/>
          </p:nvPr>
        </p:nvSpPr>
        <p:spPr/>
        <p:txBody>
          <a:bodyPr/>
          <a:lstStyle/>
          <a:p>
            <a:endParaRPr lang="en-GB" dirty="0"/>
          </a:p>
        </p:txBody>
      </p:sp>
      <p:sp>
        <p:nvSpPr>
          <p:cNvPr id="6" name="Header Placeholder 5">
            <a:extLst>
              <a:ext uri="{FF2B5EF4-FFF2-40B4-BE49-F238E27FC236}">
                <a16:creationId xmlns:a16="http://schemas.microsoft.com/office/drawing/2014/main" id="{1F6F1ED5-721A-4343-9FA2-DD78EC5559E4}"/>
              </a:ext>
            </a:extLst>
          </p:cNvPr>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2823735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solidFill>
                  <a:schemeClr val="accent1"/>
                </a:solidFill>
                <a:latin typeface="+mn-lt"/>
              </a:defRPr>
            </a:lvl1pPr>
          </a:lstStyle>
          <a:p>
            <a:r>
              <a:rPr lang="en-GB"/>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accent1"/>
                </a:solidFill>
                <a:latin typeface="+mn-lt"/>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latin typeface="+mn-lt"/>
              </a:defRPr>
            </a:lvl1pPr>
          </a:lstStyle>
          <a:p>
            <a:r>
              <a:rPr lang="en-SG"/>
              <a:t>Instructor: Rev (Dr) Jonathan Ang</a:t>
            </a:r>
            <a:endParaRPr lang="en-US" dirty="0"/>
          </a:p>
        </p:txBody>
      </p:sp>
      <p:sp>
        <p:nvSpPr>
          <p:cNvPr id="5" name="Footer Placeholder 4"/>
          <p:cNvSpPr>
            <a:spLocks noGrp="1"/>
          </p:cNvSpPr>
          <p:nvPr>
            <p:ph type="ftr" sz="quarter" idx="11"/>
          </p:nvPr>
        </p:nvSpPr>
        <p:spPr>
          <a:xfrm>
            <a:off x="2416500" y="329307"/>
            <a:ext cx="4973915" cy="309201"/>
          </a:xfrm>
        </p:spPr>
        <p:txBody>
          <a:bodyPr/>
          <a:lstStyle>
            <a:lvl1pPr>
              <a:defRPr>
                <a:solidFill>
                  <a:schemeClr val="accent1"/>
                </a:solidFill>
                <a:latin typeface="+mn-lt"/>
              </a:defRPr>
            </a:lvl1p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lvl1pPr>
              <a:defRPr>
                <a:solidFill>
                  <a:schemeClr val="accent1"/>
                </a:solidFill>
                <a:latin typeface="+mn-lt"/>
              </a:defRPr>
            </a:lvl1pPr>
          </a:lstStyle>
          <a:p>
            <a:fld id="{6D22F896-40B5-4ADD-8801-0D06FADFA095}"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07699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SG"/>
              <a:t>Instructor: Rev (Dr) Jonathan Ang</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90223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SG"/>
              <a:t>Instructor: Rev (Dr) Jonathan Ang</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40502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solidFill>
                  <a:schemeClr val="accent1"/>
                </a:solidFill>
                <a:latin typeface="+mn-lt"/>
              </a:defRPr>
            </a:lvl1pPr>
          </a:lstStyle>
          <a:p>
            <a:r>
              <a:rPr lang="en-GB"/>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accent1"/>
                </a:solidFill>
                <a:latin typeface="+mn-lt"/>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971582" y="6333605"/>
            <a:ext cx="3500715" cy="309201"/>
          </a:xfrm>
        </p:spPr>
        <p:txBody>
          <a:bodyPr/>
          <a:lstStyle>
            <a:lvl1pPr>
              <a:defRPr>
                <a:solidFill>
                  <a:schemeClr val="bg1"/>
                </a:solidFill>
                <a:latin typeface="+mn-lt"/>
              </a:defRPr>
            </a:lvl1pPr>
          </a:lstStyle>
          <a:p>
            <a:r>
              <a:rPr lang="en-SG"/>
              <a:t>Instructor: Rev (Dr) Jonathan Ang</a:t>
            </a:r>
            <a:endParaRPr lang="en-US" dirty="0"/>
          </a:p>
        </p:txBody>
      </p:sp>
      <p:sp>
        <p:nvSpPr>
          <p:cNvPr id="5" name="Footer Placeholder 4"/>
          <p:cNvSpPr>
            <a:spLocks noGrp="1"/>
          </p:cNvSpPr>
          <p:nvPr>
            <p:ph type="ftr" sz="quarter" idx="11"/>
          </p:nvPr>
        </p:nvSpPr>
        <p:spPr>
          <a:xfrm>
            <a:off x="2416500" y="329307"/>
            <a:ext cx="4973915" cy="309201"/>
          </a:xfrm>
        </p:spPr>
        <p:txBody>
          <a:bodyPr/>
          <a:lstStyle>
            <a:lvl1pPr>
              <a:defRPr>
                <a:solidFill>
                  <a:schemeClr val="accent1"/>
                </a:solidFill>
                <a:latin typeface="+mn-lt"/>
              </a:defRPr>
            </a:lvl1p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lvl1pPr>
              <a:defRPr>
                <a:solidFill>
                  <a:schemeClr val="accent1"/>
                </a:solidFill>
                <a:latin typeface="+mn-lt"/>
              </a:defRPr>
            </a:lvl1pPr>
          </a:lstStyle>
          <a:p>
            <a:fld id="{6D22F896-40B5-4ADD-8801-0D06FADFA095}"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19462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GB"/>
              <a:t>Click to edit Master title style</a:t>
            </a:r>
            <a:endParaRPr lang="en-US" dirty="0"/>
          </a:p>
        </p:txBody>
      </p:sp>
      <p:sp>
        <p:nvSpPr>
          <p:cNvPr id="3" name="Content Placeholder 2"/>
          <p:cNvSpPr>
            <a:spLocks noGrp="1"/>
          </p:cNvSpPr>
          <p:nvPr>
            <p:ph idx="1"/>
          </p:nvPr>
        </p:nvSpPr>
        <p:spPr/>
        <p:txBody>
          <a:bodyPr ancho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418842" y="6403179"/>
            <a:ext cx="3500715" cy="309201"/>
          </a:xfrm>
        </p:spPr>
        <p:txBody>
          <a:bodyPr/>
          <a:lstStyle>
            <a:lvl1pPr>
              <a:defRPr>
                <a:latin typeface="+mn-lt"/>
              </a:defRPr>
            </a:lvl1pPr>
          </a:lstStyle>
          <a:p>
            <a:r>
              <a:rPr lang="en-SG"/>
              <a:t>Instructor: Rev (Dr) Jonathan Ang</a:t>
            </a:r>
            <a:endParaRPr lang="en-US" dirty="0"/>
          </a:p>
        </p:txBody>
      </p:sp>
      <p:sp>
        <p:nvSpPr>
          <p:cNvPr id="5" name="Footer Placeholder 4"/>
          <p:cNvSpPr>
            <a:spLocks noGrp="1"/>
          </p:cNvSpPr>
          <p:nvPr>
            <p:ph type="ftr" sz="quarter" idx="11"/>
          </p:nvPr>
        </p:nvSpPr>
        <p:spPr/>
        <p:txBody>
          <a:bodyPr/>
          <a:lstStyle>
            <a:lvl1pPr>
              <a:defRPr>
                <a:latin typeface="+mn-lt"/>
              </a:defRPr>
            </a:lvl1pPr>
          </a:lstStyle>
          <a:p>
            <a:endParaRPr lang="en-US" dirty="0"/>
          </a:p>
        </p:txBody>
      </p:sp>
      <p:sp>
        <p:nvSpPr>
          <p:cNvPr id="6" name="Slide Number Placeholder 5"/>
          <p:cNvSpPr>
            <a:spLocks noGrp="1"/>
          </p:cNvSpPr>
          <p:nvPr>
            <p:ph type="sldNum" sz="quarter" idx="12"/>
          </p:nvPr>
        </p:nvSpPr>
        <p:spPr/>
        <p:txBody>
          <a:bodyPr/>
          <a:lstStyle>
            <a:lvl1pPr>
              <a:defRPr>
                <a:latin typeface="+mn-lt"/>
              </a:defRPr>
            </a:lvl1pPr>
          </a:lstStyle>
          <a:p>
            <a:fld id="{6D22F896-40B5-4ADD-8801-0D06FADFA095}" type="slidenum">
              <a:rPr lang="en-US" smtClean="0"/>
              <a:pPr/>
              <a:t>‹#›</a:t>
            </a:fld>
            <a:endParaRPr lang="en-US" dirty="0"/>
          </a:p>
        </p:txBody>
      </p:sp>
      <p:cxnSp>
        <p:nvCxnSpPr>
          <p:cNvPr id="33" name="Straight Connector 32"/>
          <p:cNvCxnSpPr/>
          <p:nvPr userDrawn="1"/>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799801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334327" y="6353483"/>
            <a:ext cx="3500715" cy="309201"/>
          </a:xfrm>
        </p:spPr>
        <p:txBody>
          <a:bodyPr/>
          <a:lstStyle/>
          <a:p>
            <a:r>
              <a:rPr lang="en-SG"/>
              <a:t>Instructor: Rev (Dr) Jonathan Ang</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559915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a:xfrm>
            <a:off x="8408903" y="6383301"/>
            <a:ext cx="3500715" cy="309201"/>
          </a:xfrm>
        </p:spPr>
        <p:txBody>
          <a:bodyPr/>
          <a:lstStyle/>
          <a:p>
            <a:r>
              <a:rPr lang="en-SG"/>
              <a:t>Instructor: Rev (Dr) Jonathan Ang</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cxnSp>
        <p:nvCxnSpPr>
          <p:cNvPr id="35" name="Straight Connector 34"/>
          <p:cNvCxnSpPr/>
          <p:nvPr userDrawn="1"/>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111561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a:xfrm>
            <a:off x="8438720" y="6393239"/>
            <a:ext cx="3500715" cy="309201"/>
          </a:xfrm>
        </p:spPr>
        <p:txBody>
          <a:bodyPr/>
          <a:lstStyle/>
          <a:p>
            <a:r>
              <a:rPr lang="en-SG"/>
              <a:t>Instructor: Rev (Dr) Jonathan Ang</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163498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a:xfrm>
            <a:off x="8508295" y="6403179"/>
            <a:ext cx="3500715" cy="309201"/>
          </a:xfrm>
        </p:spPr>
        <p:txBody>
          <a:bodyPr/>
          <a:lstStyle/>
          <a:p>
            <a:r>
              <a:rPr lang="en-SG"/>
              <a:t>Instructor: Rev (Dr) Jonathan Ang</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536880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488416" y="6353483"/>
            <a:ext cx="3500715" cy="309201"/>
          </a:xfrm>
        </p:spPr>
        <p:txBody>
          <a:bodyPr/>
          <a:lstStyle/>
          <a:p>
            <a:r>
              <a:rPr lang="en-SG"/>
              <a:t>Instructor: Rev (Dr) Jonathan Ang</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dirty="0"/>
          </a:p>
        </p:txBody>
      </p:sp>
    </p:spTree>
    <p:extLst>
      <p:ext uri="{BB962C8B-B14F-4D97-AF65-F5344CB8AC3E}">
        <p14:creationId xmlns:p14="http://schemas.microsoft.com/office/powerpoint/2010/main" val="1059770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8488417" y="6323666"/>
            <a:ext cx="3500715" cy="309201"/>
          </a:xfrm>
        </p:spPr>
        <p:txBody>
          <a:bodyPr/>
          <a:lstStyle/>
          <a:p>
            <a:r>
              <a:rPr lang="en-SG"/>
              <a:t>Instructor: Rev (Dr) Jonathan Ang</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7639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GB"/>
              <a:t>Click to edit Master title style</a:t>
            </a:r>
            <a:endParaRPr lang="en-US" dirty="0"/>
          </a:p>
        </p:txBody>
      </p:sp>
      <p:sp>
        <p:nvSpPr>
          <p:cNvPr id="3" name="Content Placeholder 2"/>
          <p:cNvSpPr>
            <a:spLocks noGrp="1"/>
          </p:cNvSpPr>
          <p:nvPr>
            <p:ph idx="1"/>
          </p:nvPr>
        </p:nvSpPr>
        <p:spPr/>
        <p:txBody>
          <a:bodyPr ancho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lvl1pPr>
              <a:defRPr>
                <a:latin typeface="+mn-lt"/>
              </a:defRPr>
            </a:lvl1pPr>
          </a:lstStyle>
          <a:p>
            <a:r>
              <a:rPr lang="en-SG"/>
              <a:t>Instructor: Rev (Dr) Jonathan Ang</a:t>
            </a:r>
            <a:endParaRPr lang="en-US" dirty="0"/>
          </a:p>
        </p:txBody>
      </p:sp>
      <p:sp>
        <p:nvSpPr>
          <p:cNvPr id="5" name="Footer Placeholder 4"/>
          <p:cNvSpPr>
            <a:spLocks noGrp="1"/>
          </p:cNvSpPr>
          <p:nvPr>
            <p:ph type="ftr" sz="quarter" idx="11"/>
          </p:nvPr>
        </p:nvSpPr>
        <p:spPr/>
        <p:txBody>
          <a:bodyPr/>
          <a:lstStyle>
            <a:lvl1pPr>
              <a:defRPr>
                <a:latin typeface="+mn-lt"/>
              </a:defRPr>
            </a:lvl1pPr>
          </a:lstStyle>
          <a:p>
            <a:endParaRPr lang="en-US" dirty="0"/>
          </a:p>
        </p:txBody>
      </p:sp>
      <p:sp>
        <p:nvSpPr>
          <p:cNvPr id="6" name="Slide Number Placeholder 5"/>
          <p:cNvSpPr>
            <a:spLocks noGrp="1"/>
          </p:cNvSpPr>
          <p:nvPr>
            <p:ph type="sldNum" sz="quarter" idx="12"/>
          </p:nvPr>
        </p:nvSpPr>
        <p:spPr/>
        <p:txBody>
          <a:bodyPr/>
          <a:lstStyle>
            <a:lvl1pPr>
              <a:defRPr>
                <a:latin typeface="+mn-lt"/>
              </a:defRPr>
            </a:lvl1pPr>
          </a:lstStyle>
          <a:p>
            <a:fld id="{6D22F896-40B5-4ADD-8801-0D06FADFA095}" type="slidenum">
              <a:rPr lang="en-US" smtClean="0"/>
              <a:pPr/>
              <a:t>‹#›</a:t>
            </a:fld>
            <a:endParaRPr lang="en-US" dirty="0"/>
          </a:p>
        </p:txBody>
      </p:sp>
      <p:cxnSp>
        <p:nvCxnSpPr>
          <p:cNvPr id="33" name="Straight Connector 32"/>
          <p:cNvCxnSpPr/>
          <p:nvPr userDrawn="1"/>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95856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9428324" y="6375830"/>
            <a:ext cx="5527351" cy="320123"/>
          </a:xfrm>
        </p:spPr>
        <p:txBody>
          <a:bodyPr/>
          <a:lstStyle>
            <a:lvl1pPr algn="l">
              <a:defRPr/>
            </a:lvl1pPr>
          </a:lstStyle>
          <a:p>
            <a:r>
              <a:rPr lang="en-SG"/>
              <a:t>Instructor: Rev (Dr) Jonathan Ang</a:t>
            </a:r>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565729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349269" y="6323666"/>
            <a:ext cx="3500715" cy="309201"/>
          </a:xfrm>
        </p:spPr>
        <p:txBody>
          <a:bodyPr/>
          <a:lstStyle/>
          <a:p>
            <a:r>
              <a:rPr lang="en-SG"/>
              <a:t>Instructor: Rev (Dr) Jonathan Ang</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440010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418842" y="6353483"/>
            <a:ext cx="3500715" cy="309201"/>
          </a:xfrm>
        </p:spPr>
        <p:txBody>
          <a:bodyPr/>
          <a:lstStyle/>
          <a:p>
            <a:r>
              <a:rPr lang="en-SG"/>
              <a:t>Instructor: Rev (Dr) Jonathan Ang</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89931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r>
              <a:rPr lang="en-SG"/>
              <a:t>Instructor: Rev (Dr) Jonathan Ang</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39330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r>
              <a:rPr lang="en-SG"/>
              <a:t>Instructor: Rev (Dr) Jonathan Ang</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cxnSp>
        <p:nvCxnSpPr>
          <p:cNvPr id="35" name="Straight Connector 34"/>
          <p:cNvCxnSpPr/>
          <p:nvPr userDrawn="1"/>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20390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r>
              <a:rPr lang="en-SG"/>
              <a:t>Instructor: Rev (Dr) Jonathan Ang</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08618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r>
              <a:rPr lang="en-SG"/>
              <a:t>Instructor: Rev (Dr) Jonathan Ang</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73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508295" y="6343544"/>
            <a:ext cx="3500715" cy="309201"/>
          </a:xfrm>
        </p:spPr>
        <p:txBody>
          <a:bodyPr/>
          <a:lstStyle/>
          <a:p>
            <a:r>
              <a:rPr lang="en-SG"/>
              <a:t>Instructor: Rev (Dr) Jonathan Ang</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dirty="0"/>
          </a:p>
        </p:txBody>
      </p:sp>
    </p:spTree>
    <p:extLst>
      <p:ext uri="{BB962C8B-B14F-4D97-AF65-F5344CB8AC3E}">
        <p14:creationId xmlns:p14="http://schemas.microsoft.com/office/powerpoint/2010/main" val="389947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SG"/>
              <a:t>Instructor: Rev (Dr) Jonathan Ang</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57370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9756495" y="6375830"/>
            <a:ext cx="5527351" cy="320123"/>
          </a:xfrm>
        </p:spPr>
        <p:txBody>
          <a:bodyPr/>
          <a:lstStyle>
            <a:lvl1pPr algn="l">
              <a:defRPr/>
            </a:lvl1pPr>
          </a:lstStyle>
          <a:p>
            <a:r>
              <a:rPr lang="en-SG"/>
              <a:t>Instructor: Rev (Dr) Jonathan Ang</a:t>
            </a:r>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13258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090851" y="6341324"/>
            <a:ext cx="3500715" cy="309201"/>
          </a:xfrm>
          <a:prstGeom prst="rect">
            <a:avLst/>
          </a:prstGeom>
        </p:spPr>
        <p:txBody>
          <a:bodyPr vert="horz" lIns="91440" tIns="45720" rIns="91440" bIns="45720" rtlCol="0" anchor="ctr"/>
          <a:lstStyle>
            <a:lvl1pPr algn="r">
              <a:defRPr sz="1000">
                <a:solidFill>
                  <a:schemeClr val="bg1"/>
                </a:solidFill>
                <a:latin typeface="+mn-lt"/>
              </a:defRPr>
            </a:lvl1pPr>
          </a:lstStyle>
          <a:p>
            <a:r>
              <a:rPr lang="en-SG" dirty="0"/>
              <a:t>Instructor: Rev (Dr) Jonathan Ang</a:t>
            </a:r>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latin typeface="+mn-lt"/>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03509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defTabSz="914400" rtl="0" eaLnBrk="1" latinLnBrk="0" hangingPunct="1">
        <a:lnSpc>
          <a:spcPct val="90000"/>
        </a:lnSpc>
        <a:spcBef>
          <a:spcPct val="0"/>
        </a:spcBef>
        <a:buNone/>
        <a:defRPr sz="3200" b="0" i="0" kern="1200" cap="all">
          <a:solidFill>
            <a:schemeClr val="tx1"/>
          </a:solidFill>
          <a:effectLst/>
          <a:latin typeface="+mn-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41" y="6324642"/>
            <a:ext cx="3500715" cy="309201"/>
          </a:xfrm>
          <a:prstGeom prst="rect">
            <a:avLst/>
          </a:prstGeom>
        </p:spPr>
        <p:txBody>
          <a:bodyPr vert="horz" lIns="91440" tIns="45720" rIns="91440" bIns="45720" rtlCol="0" anchor="ctr"/>
          <a:lstStyle>
            <a:lvl1pPr algn="r">
              <a:defRPr sz="1000">
                <a:solidFill>
                  <a:schemeClr val="bg1"/>
                </a:solidFill>
                <a:latin typeface="+mn-lt"/>
              </a:defRPr>
            </a:lvl1pPr>
          </a:lstStyle>
          <a:p>
            <a:r>
              <a:rPr lang="en-SG"/>
              <a:t>Instructor: Rev (Dr) Jonathan Ang</a:t>
            </a:r>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latin typeface="+mn-lt"/>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6445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p:txStyles>
    <p:titleStyle>
      <a:lvl1pPr algn="l" defTabSz="914400" rtl="0" eaLnBrk="1" latinLnBrk="0" hangingPunct="1">
        <a:lnSpc>
          <a:spcPct val="90000"/>
        </a:lnSpc>
        <a:spcBef>
          <a:spcPct val="0"/>
        </a:spcBef>
        <a:buNone/>
        <a:defRPr sz="3200" b="0" i="0" kern="1200" cap="all">
          <a:solidFill>
            <a:schemeClr val="tx1"/>
          </a:solidFill>
          <a:effectLst/>
          <a:latin typeface="+mn-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862C6-3430-974F-858F-37E6EE945FD4}"/>
              </a:ext>
            </a:extLst>
          </p:cNvPr>
          <p:cNvSpPr>
            <a:spLocks noGrp="1"/>
          </p:cNvSpPr>
          <p:nvPr>
            <p:ph type="title"/>
          </p:nvPr>
        </p:nvSpPr>
        <p:spPr>
          <a:xfrm>
            <a:off x="838200" y="386546"/>
            <a:ext cx="10515600" cy="872123"/>
          </a:xfrm>
        </p:spPr>
        <p:txBody>
          <a:bodyPr>
            <a:normAutofit fontScale="90000"/>
          </a:bodyPr>
          <a:lstStyle/>
          <a:p>
            <a:pPr algn="ctr"/>
            <a:r>
              <a:rPr lang="en-US" b="1" dirty="0">
                <a:solidFill>
                  <a:schemeClr val="accent1"/>
                </a:solidFill>
              </a:rPr>
              <a:t>Course IntroDuction</a:t>
            </a:r>
            <a:br>
              <a:rPr lang="en-US" b="1" dirty="0">
                <a:solidFill>
                  <a:schemeClr val="accent1"/>
                </a:solidFill>
              </a:rPr>
            </a:br>
            <a:br>
              <a:rPr lang="en-US" b="1" dirty="0">
                <a:solidFill>
                  <a:schemeClr val="accent1"/>
                </a:solidFill>
              </a:rPr>
            </a:br>
            <a:r>
              <a:rPr lang="en-US" b="1" dirty="0">
                <a:solidFill>
                  <a:schemeClr val="accent1"/>
                </a:solidFill>
              </a:rPr>
              <a:t>I.Course synopsis</a:t>
            </a:r>
          </a:p>
        </p:txBody>
      </p:sp>
      <p:sp>
        <p:nvSpPr>
          <p:cNvPr id="3" name="Content Placeholder 2">
            <a:extLst>
              <a:ext uri="{FF2B5EF4-FFF2-40B4-BE49-F238E27FC236}">
                <a16:creationId xmlns:a16="http://schemas.microsoft.com/office/drawing/2014/main" id="{1C69FB6E-294A-9D46-B3F3-E5462D110C3F}"/>
              </a:ext>
            </a:extLst>
          </p:cNvPr>
          <p:cNvSpPr>
            <a:spLocks noGrp="1"/>
          </p:cNvSpPr>
          <p:nvPr>
            <p:ph idx="1"/>
          </p:nvPr>
        </p:nvSpPr>
        <p:spPr/>
        <p:txBody>
          <a:bodyPr>
            <a:noAutofit/>
          </a:bodyPr>
          <a:lstStyle/>
          <a:p>
            <a:pPr marL="0" indent="0">
              <a:buNone/>
            </a:pPr>
            <a:r>
              <a:rPr lang="en-US" sz="2400" dirty="0"/>
              <a:t>Much of the world is becoming Biblically illiterate and it is having an effect on our society. The family is the basic unit of society and yet in some parts of the world, nearly one-half of marriages end in divorce, resulting in fragmented families. This course deals with “Family Life” in the context of marriage and family relationships and will expose students to Biblical principles on Marriage and the Family.  Attention is given to family issues including role relationships, parenting and child training, finances, and conflict management. Emphasis is placed on the value and sacredness of a strong, healthy marriage and family.</a:t>
            </a:r>
          </a:p>
          <a:p>
            <a:endParaRPr lang="en-US" dirty="0"/>
          </a:p>
        </p:txBody>
      </p:sp>
      <p:sp>
        <p:nvSpPr>
          <p:cNvPr id="6" name="Date Placeholder 5">
            <a:extLst>
              <a:ext uri="{FF2B5EF4-FFF2-40B4-BE49-F238E27FC236}">
                <a16:creationId xmlns:a16="http://schemas.microsoft.com/office/drawing/2014/main" id="{66222A2D-CD15-064A-934C-2CF32D527B2E}"/>
              </a:ext>
            </a:extLst>
          </p:cNvPr>
          <p:cNvSpPr>
            <a:spLocks noGrp="1"/>
          </p:cNvSpPr>
          <p:nvPr>
            <p:ph type="dt" sz="half" idx="10"/>
          </p:nvPr>
        </p:nvSpPr>
        <p:spPr/>
        <p:txBody>
          <a:bodyPr/>
          <a:lstStyle/>
          <a:p>
            <a:r>
              <a:rPr lang="en-SG" dirty="0">
                <a:solidFill>
                  <a:schemeClr val="bg1"/>
                </a:solidFill>
              </a:rPr>
              <a:t>Instructor: Rev (Dr) Jonathan Ang</a:t>
            </a:r>
            <a:endParaRPr lang="en-US" dirty="0">
              <a:solidFill>
                <a:schemeClr val="bg1"/>
              </a:solidFill>
            </a:endParaRPr>
          </a:p>
        </p:txBody>
      </p:sp>
    </p:spTree>
    <p:extLst>
      <p:ext uri="{BB962C8B-B14F-4D97-AF65-F5344CB8AC3E}">
        <p14:creationId xmlns:p14="http://schemas.microsoft.com/office/powerpoint/2010/main" val="4060685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E295B3E-D056-584F-A068-16809A7A2184}"/>
              </a:ext>
            </a:extLst>
          </p:cNvPr>
          <p:cNvSpPr>
            <a:spLocks noGrp="1" noChangeArrowheads="1"/>
          </p:cNvSpPr>
          <p:nvPr>
            <p:ph type="title"/>
          </p:nvPr>
        </p:nvSpPr>
        <p:spPr>
          <a:xfrm>
            <a:off x="1473351" y="1262402"/>
            <a:ext cx="9603275" cy="1049235"/>
          </a:xfrm>
        </p:spPr>
        <p:txBody>
          <a:bodyPr>
            <a:normAutofit/>
          </a:bodyPr>
          <a:lstStyle/>
          <a:p>
            <a:pPr marL="838200" indent="-838200"/>
            <a:r>
              <a:rPr lang="en-GB" altLang="en-US" sz="4000" dirty="0">
                <a:solidFill>
                  <a:srgbClr val="C00000"/>
                </a:solidFill>
                <a:latin typeface="+mj-lt"/>
              </a:rPr>
              <a:t>B. The Power of the </a:t>
            </a:r>
            <a:r>
              <a:rPr lang="en-GB" altLang="en-US" sz="4000" u="sng" dirty="0">
                <a:solidFill>
                  <a:srgbClr val="C00000"/>
                </a:solidFill>
              </a:rPr>
              <a:t>Brain</a:t>
            </a:r>
            <a:r>
              <a:rPr lang="en-US" altLang="en-US" dirty="0">
                <a:solidFill>
                  <a:srgbClr val="C00000"/>
                </a:solidFill>
                <a:latin typeface="+mj-lt"/>
              </a:rPr>
              <a:t> </a:t>
            </a:r>
          </a:p>
        </p:txBody>
      </p:sp>
      <p:sp>
        <p:nvSpPr>
          <p:cNvPr id="14339" name="Rectangle 3">
            <a:extLst>
              <a:ext uri="{FF2B5EF4-FFF2-40B4-BE49-F238E27FC236}">
                <a16:creationId xmlns:a16="http://schemas.microsoft.com/office/drawing/2014/main" id="{1761FE8D-6128-DA44-9565-19AA54B492F8}"/>
              </a:ext>
            </a:extLst>
          </p:cNvPr>
          <p:cNvSpPr>
            <a:spLocks noGrp="1" noChangeArrowheads="1"/>
          </p:cNvSpPr>
          <p:nvPr>
            <p:ph type="body" idx="1"/>
          </p:nvPr>
        </p:nvSpPr>
        <p:spPr/>
        <p:txBody>
          <a:bodyPr>
            <a:normAutofit fontScale="92500" lnSpcReduction="20000"/>
          </a:bodyPr>
          <a:lstStyle/>
          <a:p>
            <a:pPr>
              <a:buClr>
                <a:schemeClr val="tx1"/>
              </a:buClr>
            </a:pPr>
            <a:r>
              <a:rPr lang="en-GB" altLang="en-US" sz="3200" dirty="0"/>
              <a:t>Rationalism = Truth is determined by </a:t>
            </a:r>
            <a:r>
              <a:rPr lang="en-GB" altLang="en-US" sz="3200" u="sng" dirty="0"/>
              <a:t>reason</a:t>
            </a:r>
            <a:r>
              <a:rPr lang="en-GB" altLang="en-US" sz="3200" dirty="0"/>
              <a:t>.</a:t>
            </a:r>
          </a:p>
          <a:p>
            <a:pPr>
              <a:buClr>
                <a:schemeClr val="tx1"/>
              </a:buClr>
            </a:pPr>
            <a:r>
              <a:rPr lang="en-US" altLang="en-US" sz="3200" dirty="0"/>
              <a:t>Limitation / Problem:</a:t>
            </a:r>
            <a:r>
              <a:rPr lang="en-GB" altLang="en-US" sz="3200" dirty="0"/>
              <a:t> </a:t>
            </a:r>
          </a:p>
          <a:p>
            <a:pPr lvl="1">
              <a:buClr>
                <a:schemeClr val="tx1"/>
              </a:buClr>
            </a:pPr>
            <a:r>
              <a:rPr lang="en-GB" altLang="en-US" sz="2800" dirty="0"/>
              <a:t>God's judgement on human rational process. </a:t>
            </a:r>
          </a:p>
          <a:p>
            <a:pPr lvl="1">
              <a:buClr>
                <a:schemeClr val="tx1"/>
              </a:buClr>
            </a:pPr>
            <a:r>
              <a:rPr lang="en-GB" altLang="en-US" sz="2800" baseline="30000" dirty="0"/>
              <a:t>I Cor. 2:9</a:t>
            </a:r>
            <a:r>
              <a:rPr lang="en-GB" altLang="en-US" sz="2800" dirty="0"/>
              <a:t>Eye hath not seen, nor ear heard, neither have entered into the heart of man, the things which God hath prepared for them that love him</a:t>
            </a:r>
          </a:p>
          <a:p>
            <a:pPr lvl="1">
              <a:buClr>
                <a:schemeClr val="tx1"/>
              </a:buClr>
            </a:pPr>
            <a:r>
              <a:rPr lang="en-GB" altLang="en-US" sz="2800" baseline="30000" dirty="0"/>
              <a:t>I Cor. 1:21</a:t>
            </a:r>
            <a:r>
              <a:rPr lang="en-GB" altLang="en-US" sz="2800" dirty="0"/>
              <a:t>...the world by wisdom knew not God</a:t>
            </a:r>
            <a:endParaRPr lang="en-US" altLang="en-US" sz="2800" dirty="0">
              <a:latin typeface="Benguiat Bk BT" pitchFamily="18" charset="0"/>
            </a:endParaRPr>
          </a:p>
        </p:txBody>
      </p:sp>
      <p:sp>
        <p:nvSpPr>
          <p:cNvPr id="2" name="Date Placeholder 1">
            <a:extLst>
              <a:ext uri="{FF2B5EF4-FFF2-40B4-BE49-F238E27FC236}">
                <a16:creationId xmlns:a16="http://schemas.microsoft.com/office/drawing/2014/main" id="{48A3ABA0-9809-6D4E-8F07-B695491B067E}"/>
              </a:ext>
            </a:extLst>
          </p:cNvPr>
          <p:cNvSpPr>
            <a:spLocks noGrp="1"/>
          </p:cNvSpPr>
          <p:nvPr>
            <p:ph type="dt" sz="half" idx="10"/>
          </p:nvPr>
        </p:nvSpPr>
        <p:spPr/>
        <p:txBody>
          <a:bodyPr/>
          <a:lstStyle/>
          <a:p>
            <a:r>
              <a:rPr lang="en-SG"/>
              <a:t>Instructor: Rev (Dr) Jonathan Ang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6E7D953-977D-AC46-8ECB-9E9F157F4185}"/>
              </a:ext>
            </a:extLst>
          </p:cNvPr>
          <p:cNvSpPr>
            <a:spLocks noGrp="1" noChangeArrowheads="1"/>
          </p:cNvSpPr>
          <p:nvPr>
            <p:ph type="title"/>
          </p:nvPr>
        </p:nvSpPr>
        <p:spPr>
          <a:xfrm>
            <a:off x="1451579" y="1208314"/>
            <a:ext cx="9603275" cy="645440"/>
          </a:xfrm>
        </p:spPr>
        <p:txBody>
          <a:bodyPr>
            <a:normAutofit/>
          </a:bodyPr>
          <a:lstStyle/>
          <a:p>
            <a:pPr marL="838200" indent="-838200"/>
            <a:r>
              <a:rPr lang="en-GB" altLang="en-US" sz="3600" dirty="0">
                <a:solidFill>
                  <a:srgbClr val="C00000"/>
                </a:solidFill>
                <a:latin typeface="+mj-lt"/>
              </a:rPr>
              <a:t>C. The Certainty of </a:t>
            </a:r>
            <a:r>
              <a:rPr lang="en-GB" altLang="en-US" sz="3600" u="sng" dirty="0">
                <a:solidFill>
                  <a:srgbClr val="C00000"/>
                </a:solidFill>
              </a:rPr>
              <a:t>Written Word</a:t>
            </a:r>
            <a:endParaRPr lang="en-US" altLang="en-US" sz="3600" u="sng" dirty="0">
              <a:solidFill>
                <a:srgbClr val="C00000"/>
              </a:solidFill>
              <a:latin typeface="+mj-lt"/>
            </a:endParaRPr>
          </a:p>
        </p:txBody>
      </p:sp>
      <p:sp>
        <p:nvSpPr>
          <p:cNvPr id="15363" name="Rectangle 3">
            <a:extLst>
              <a:ext uri="{FF2B5EF4-FFF2-40B4-BE49-F238E27FC236}">
                <a16:creationId xmlns:a16="http://schemas.microsoft.com/office/drawing/2014/main" id="{0F8BA7E7-6595-2D44-8911-E3E15A88FD42}"/>
              </a:ext>
            </a:extLst>
          </p:cNvPr>
          <p:cNvSpPr>
            <a:spLocks noGrp="1" noChangeArrowheads="1"/>
          </p:cNvSpPr>
          <p:nvPr>
            <p:ph type="body" idx="1"/>
          </p:nvPr>
        </p:nvSpPr>
        <p:spPr/>
        <p:txBody>
          <a:bodyPr>
            <a:normAutofit/>
          </a:bodyPr>
          <a:lstStyle/>
          <a:p>
            <a:pPr>
              <a:lnSpc>
                <a:spcPct val="90000"/>
              </a:lnSpc>
              <a:buClr>
                <a:schemeClr val="tx1"/>
              </a:buClr>
            </a:pPr>
            <a:r>
              <a:rPr lang="en-GB" altLang="en-US" sz="3200" dirty="0"/>
              <a:t>Revelation = Truth is determined by </a:t>
            </a:r>
            <a:r>
              <a:rPr lang="en-GB" altLang="en-US" sz="3200" u="sng" dirty="0"/>
              <a:t>God</a:t>
            </a:r>
          </a:p>
          <a:p>
            <a:pPr>
              <a:lnSpc>
                <a:spcPct val="90000"/>
              </a:lnSpc>
              <a:buClr>
                <a:schemeClr val="tx1"/>
              </a:buClr>
            </a:pPr>
            <a:r>
              <a:rPr lang="en-GB" altLang="en-US" sz="3200" baseline="30000" dirty="0"/>
              <a:t>16 </a:t>
            </a:r>
            <a:r>
              <a:rPr lang="en-US" altLang="en-US" sz="3200" dirty="0"/>
              <a:t>All Scripture is inspired by God and profitable for teaching, for reproof, for correction, for training in righteousness; </a:t>
            </a:r>
            <a:br>
              <a:rPr lang="en-US" altLang="en-US" sz="3200" dirty="0"/>
            </a:br>
            <a:r>
              <a:rPr lang="en-GB" altLang="en-US" sz="3200" baseline="30000" dirty="0"/>
              <a:t>17 </a:t>
            </a:r>
            <a:r>
              <a:rPr lang="en-US" altLang="en-US" sz="3200" dirty="0"/>
              <a:t>so that the man of God may be adequate, equipped for every good work </a:t>
            </a:r>
            <a:r>
              <a:rPr lang="en-GB" altLang="en-US" sz="3200" dirty="0"/>
              <a:t>(II Tim 3).</a:t>
            </a:r>
          </a:p>
        </p:txBody>
      </p:sp>
      <p:sp>
        <p:nvSpPr>
          <p:cNvPr id="2" name="Date Placeholder 1">
            <a:extLst>
              <a:ext uri="{FF2B5EF4-FFF2-40B4-BE49-F238E27FC236}">
                <a16:creationId xmlns:a16="http://schemas.microsoft.com/office/drawing/2014/main" id="{5582BF75-F957-8044-9A45-68E3B20F531E}"/>
              </a:ext>
            </a:extLst>
          </p:cNvPr>
          <p:cNvSpPr>
            <a:spLocks noGrp="1"/>
          </p:cNvSpPr>
          <p:nvPr>
            <p:ph type="dt" sz="half" idx="10"/>
          </p:nvPr>
        </p:nvSpPr>
        <p:spPr/>
        <p:txBody>
          <a:bodyPr/>
          <a:lstStyle/>
          <a:p>
            <a:r>
              <a:rPr lang="en-SG"/>
              <a:t>Instructor: Rev (Dr) Jonathan Ang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025BA42-BF57-794C-9C2C-A293636EE0DD}"/>
              </a:ext>
            </a:extLst>
          </p:cNvPr>
          <p:cNvSpPr>
            <a:spLocks noGrp="1" noChangeArrowheads="1"/>
          </p:cNvSpPr>
          <p:nvPr>
            <p:ph type="title"/>
          </p:nvPr>
        </p:nvSpPr>
        <p:spPr>
          <a:xfrm>
            <a:off x="1451579" y="1055913"/>
            <a:ext cx="8759221" cy="816429"/>
          </a:xfrm>
        </p:spPr>
        <p:txBody>
          <a:bodyPr>
            <a:normAutofit/>
          </a:bodyPr>
          <a:lstStyle/>
          <a:p>
            <a:pPr marL="838200" indent="-838200"/>
            <a:r>
              <a:rPr lang="en-GB" altLang="en-US" sz="3600" dirty="0">
                <a:solidFill>
                  <a:srgbClr val="C00000"/>
                </a:solidFill>
                <a:latin typeface="+mj-lt"/>
              </a:rPr>
              <a:t>C. The Certainty of </a:t>
            </a:r>
            <a:r>
              <a:rPr lang="en-GB" altLang="en-US" sz="3600" u="sng" dirty="0">
                <a:solidFill>
                  <a:srgbClr val="C00000"/>
                </a:solidFill>
              </a:rPr>
              <a:t>Written Word</a:t>
            </a:r>
            <a:endParaRPr lang="en-US" altLang="en-US" sz="3600" u="sng" dirty="0">
              <a:solidFill>
                <a:srgbClr val="C00000"/>
              </a:solidFill>
              <a:latin typeface="+mj-lt"/>
            </a:endParaRPr>
          </a:p>
        </p:txBody>
      </p:sp>
      <p:sp>
        <p:nvSpPr>
          <p:cNvPr id="21507" name="Rectangle 3">
            <a:extLst>
              <a:ext uri="{FF2B5EF4-FFF2-40B4-BE49-F238E27FC236}">
                <a16:creationId xmlns:a16="http://schemas.microsoft.com/office/drawing/2014/main" id="{1C7506AB-F2AC-EE45-AAD8-58044C059C45}"/>
              </a:ext>
            </a:extLst>
          </p:cNvPr>
          <p:cNvSpPr>
            <a:spLocks noGrp="1" noChangeArrowheads="1"/>
          </p:cNvSpPr>
          <p:nvPr>
            <p:ph type="body" idx="1"/>
          </p:nvPr>
        </p:nvSpPr>
        <p:spPr/>
        <p:txBody>
          <a:bodyPr>
            <a:normAutofit/>
          </a:bodyPr>
          <a:lstStyle/>
          <a:p>
            <a:pPr>
              <a:lnSpc>
                <a:spcPct val="90000"/>
              </a:lnSpc>
              <a:buClr>
                <a:schemeClr val="tx1"/>
              </a:buClr>
            </a:pPr>
            <a:r>
              <a:rPr lang="en-GB" altLang="en-US" sz="3200" dirty="0"/>
              <a:t>Revelation = Truth comes from </a:t>
            </a:r>
            <a:r>
              <a:rPr lang="en-GB" altLang="en-US" sz="3200" u="sng" dirty="0"/>
              <a:t>God</a:t>
            </a:r>
          </a:p>
          <a:p>
            <a:pPr>
              <a:buClr>
                <a:schemeClr val="tx1"/>
              </a:buClr>
            </a:pPr>
            <a:r>
              <a:rPr lang="en-GB" altLang="en-US" sz="3200" baseline="30000" dirty="0"/>
              <a:t>II Pet. 1:3 </a:t>
            </a:r>
            <a:r>
              <a:rPr lang="en-US" altLang="en-US" sz="3200" dirty="0"/>
              <a:t>His divine power has granted to us everything pertaining to life and godliness</a:t>
            </a:r>
            <a:r>
              <a:rPr lang="en-GB" altLang="en-US" sz="3200" dirty="0"/>
              <a:t>.</a:t>
            </a:r>
          </a:p>
          <a:p>
            <a:pPr marL="457200" lvl="1" indent="-90000">
              <a:buNone/>
            </a:pPr>
            <a:r>
              <a:rPr lang="zh-CN" altLang="en-US" sz="3200" dirty="0"/>
              <a:t>👉🏻 </a:t>
            </a:r>
            <a:r>
              <a:rPr lang="en-US" altLang="en-US" sz="3200" dirty="0"/>
              <a:t>God has provided </a:t>
            </a:r>
            <a:r>
              <a:rPr lang="en-US" altLang="en-US" sz="3200" u="sng" dirty="0"/>
              <a:t>in writing</a:t>
            </a:r>
            <a:r>
              <a:rPr lang="en-US" altLang="en-US" sz="3200" dirty="0"/>
              <a:t> adequate and necessary information.</a:t>
            </a:r>
            <a:endParaRPr lang="en-GB" altLang="en-US" sz="3200" dirty="0"/>
          </a:p>
        </p:txBody>
      </p:sp>
      <p:sp>
        <p:nvSpPr>
          <p:cNvPr id="2" name="Date Placeholder 1">
            <a:extLst>
              <a:ext uri="{FF2B5EF4-FFF2-40B4-BE49-F238E27FC236}">
                <a16:creationId xmlns:a16="http://schemas.microsoft.com/office/drawing/2014/main" id="{92676597-8050-714E-8C63-BC795DA80976}"/>
              </a:ext>
            </a:extLst>
          </p:cNvPr>
          <p:cNvSpPr>
            <a:spLocks noGrp="1"/>
          </p:cNvSpPr>
          <p:nvPr>
            <p:ph type="dt" sz="half" idx="10"/>
          </p:nvPr>
        </p:nvSpPr>
        <p:spPr/>
        <p:txBody>
          <a:bodyPr/>
          <a:lstStyle/>
          <a:p>
            <a:r>
              <a:rPr lang="en-SG"/>
              <a:t>Instructor: Rev (Dr) Jonathan Ang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CA6D084F-14CA-1C4D-9F67-F3777E431A1E}"/>
              </a:ext>
            </a:extLst>
          </p:cNvPr>
          <p:cNvSpPr>
            <a:spLocks noGrp="1" noChangeArrowheads="1"/>
          </p:cNvSpPr>
          <p:nvPr>
            <p:ph type="title"/>
          </p:nvPr>
        </p:nvSpPr>
        <p:spPr>
          <a:xfrm>
            <a:off x="1451579" y="1088570"/>
            <a:ext cx="8759221" cy="762001"/>
          </a:xfrm>
        </p:spPr>
        <p:txBody>
          <a:bodyPr>
            <a:normAutofit/>
          </a:bodyPr>
          <a:lstStyle/>
          <a:p>
            <a:pPr marL="838200" indent="-838200"/>
            <a:r>
              <a:rPr lang="en-GB" altLang="en-US" sz="3600" dirty="0">
                <a:solidFill>
                  <a:srgbClr val="C00000"/>
                </a:solidFill>
                <a:latin typeface="+mj-lt"/>
              </a:rPr>
              <a:t>C. The Certainty of </a:t>
            </a:r>
            <a:r>
              <a:rPr lang="en-GB" altLang="en-US" sz="3600" u="sng" dirty="0">
                <a:solidFill>
                  <a:srgbClr val="C00000"/>
                </a:solidFill>
              </a:rPr>
              <a:t>Written Word</a:t>
            </a:r>
            <a:endParaRPr lang="en-US" altLang="en-US" sz="3600" u="sng" dirty="0">
              <a:solidFill>
                <a:srgbClr val="C00000"/>
              </a:solidFill>
              <a:latin typeface="+mj-lt"/>
            </a:endParaRPr>
          </a:p>
        </p:txBody>
      </p:sp>
      <p:sp>
        <p:nvSpPr>
          <p:cNvPr id="31747" name="Rectangle 3">
            <a:extLst>
              <a:ext uri="{FF2B5EF4-FFF2-40B4-BE49-F238E27FC236}">
                <a16:creationId xmlns:a16="http://schemas.microsoft.com/office/drawing/2014/main" id="{DBBB4C6B-E3FB-FE4D-9EDA-EB66B0BA868F}"/>
              </a:ext>
            </a:extLst>
          </p:cNvPr>
          <p:cNvSpPr>
            <a:spLocks noGrp="1" noChangeArrowheads="1"/>
          </p:cNvSpPr>
          <p:nvPr>
            <p:ph type="body" idx="1"/>
          </p:nvPr>
        </p:nvSpPr>
        <p:spPr/>
        <p:txBody>
          <a:bodyPr>
            <a:noAutofit/>
          </a:bodyPr>
          <a:lstStyle/>
          <a:p>
            <a:pPr>
              <a:lnSpc>
                <a:spcPct val="80000"/>
              </a:lnSpc>
              <a:buClr>
                <a:schemeClr val="tx1"/>
              </a:buClr>
            </a:pPr>
            <a:r>
              <a:rPr lang="en-US" altLang="en-US" sz="3200" dirty="0"/>
              <a:t>Both approaches (A) and (B) are inadequate.</a:t>
            </a:r>
          </a:p>
          <a:p>
            <a:pPr>
              <a:lnSpc>
                <a:spcPct val="80000"/>
              </a:lnSpc>
              <a:buClr>
                <a:schemeClr val="tx1"/>
              </a:buClr>
            </a:pPr>
            <a:r>
              <a:rPr lang="en-US" altLang="en-US" sz="3200" dirty="0"/>
              <a:t>When it comes to problems of the heart and relationships, the </a:t>
            </a:r>
            <a:r>
              <a:rPr lang="en-US" altLang="en-US" sz="3200" u="sng" dirty="0"/>
              <a:t>Bible </a:t>
            </a:r>
            <a:r>
              <a:rPr lang="en-US" altLang="en-US" sz="3200" i="1" u="sng" dirty="0"/>
              <a:t>must</a:t>
            </a:r>
            <a:r>
              <a:rPr lang="en-US" altLang="en-US" sz="3200" dirty="0"/>
              <a:t> be the standard by which we recognize good counsel.</a:t>
            </a:r>
          </a:p>
        </p:txBody>
      </p:sp>
      <p:sp>
        <p:nvSpPr>
          <p:cNvPr id="2" name="Date Placeholder 1">
            <a:extLst>
              <a:ext uri="{FF2B5EF4-FFF2-40B4-BE49-F238E27FC236}">
                <a16:creationId xmlns:a16="http://schemas.microsoft.com/office/drawing/2014/main" id="{5C2F35E8-79FB-2E42-8E5F-2AB4F530F891}"/>
              </a:ext>
            </a:extLst>
          </p:cNvPr>
          <p:cNvSpPr>
            <a:spLocks noGrp="1"/>
          </p:cNvSpPr>
          <p:nvPr>
            <p:ph type="dt" sz="half" idx="10"/>
          </p:nvPr>
        </p:nvSpPr>
        <p:spPr/>
        <p:txBody>
          <a:bodyPr/>
          <a:lstStyle/>
          <a:p>
            <a:r>
              <a:rPr lang="en-SG"/>
              <a:t>Instructor: Rev (Dr) Jonathan Ang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CA6D084F-14CA-1C4D-9F67-F3777E431A1E}"/>
              </a:ext>
            </a:extLst>
          </p:cNvPr>
          <p:cNvSpPr>
            <a:spLocks noGrp="1" noChangeArrowheads="1"/>
          </p:cNvSpPr>
          <p:nvPr>
            <p:ph type="title"/>
          </p:nvPr>
        </p:nvSpPr>
        <p:spPr>
          <a:xfrm>
            <a:off x="1451579" y="1088570"/>
            <a:ext cx="8759221" cy="762001"/>
          </a:xfrm>
        </p:spPr>
        <p:txBody>
          <a:bodyPr>
            <a:normAutofit/>
          </a:bodyPr>
          <a:lstStyle/>
          <a:p>
            <a:pPr marL="838200" indent="-838200"/>
            <a:r>
              <a:rPr lang="en-GB" altLang="en-US" sz="3600" dirty="0">
                <a:solidFill>
                  <a:srgbClr val="C00000"/>
                </a:solidFill>
                <a:latin typeface="+mj-lt"/>
              </a:rPr>
              <a:t>C. The Certainty of </a:t>
            </a:r>
            <a:r>
              <a:rPr lang="en-GB" altLang="en-US" sz="3600" u="sng" dirty="0">
                <a:solidFill>
                  <a:srgbClr val="C00000"/>
                </a:solidFill>
              </a:rPr>
              <a:t>Written Word</a:t>
            </a:r>
            <a:endParaRPr lang="en-US" altLang="en-US" sz="3600" u="sng" dirty="0">
              <a:solidFill>
                <a:srgbClr val="C00000"/>
              </a:solidFill>
              <a:latin typeface="+mj-lt"/>
            </a:endParaRPr>
          </a:p>
        </p:txBody>
      </p:sp>
      <p:sp>
        <p:nvSpPr>
          <p:cNvPr id="31747" name="Rectangle 3">
            <a:extLst>
              <a:ext uri="{FF2B5EF4-FFF2-40B4-BE49-F238E27FC236}">
                <a16:creationId xmlns:a16="http://schemas.microsoft.com/office/drawing/2014/main" id="{DBBB4C6B-E3FB-FE4D-9EDA-EB66B0BA868F}"/>
              </a:ext>
            </a:extLst>
          </p:cNvPr>
          <p:cNvSpPr>
            <a:spLocks noGrp="1" noChangeArrowheads="1"/>
          </p:cNvSpPr>
          <p:nvPr>
            <p:ph type="body" idx="1"/>
          </p:nvPr>
        </p:nvSpPr>
        <p:spPr/>
        <p:txBody>
          <a:bodyPr>
            <a:noAutofit/>
          </a:bodyPr>
          <a:lstStyle/>
          <a:p>
            <a:pPr>
              <a:lnSpc>
                <a:spcPct val="80000"/>
              </a:lnSpc>
              <a:buClr>
                <a:schemeClr val="tx1"/>
              </a:buClr>
            </a:pPr>
            <a:r>
              <a:rPr lang="en-US" altLang="en-US" sz="3200" dirty="0"/>
              <a:t>Both approaches (A) and (B) are inadequate.</a:t>
            </a:r>
          </a:p>
          <a:p>
            <a:pPr>
              <a:lnSpc>
                <a:spcPct val="80000"/>
              </a:lnSpc>
              <a:buClr>
                <a:schemeClr val="tx1"/>
              </a:buClr>
            </a:pPr>
            <a:r>
              <a:rPr lang="en-US" altLang="en-US" sz="3200" dirty="0"/>
              <a:t>The Bible warns against any counsel that is contrary to the purposes of God.  But the Scriptures are not against all that is natural, social, or secular.</a:t>
            </a:r>
          </a:p>
          <a:p>
            <a:pPr>
              <a:lnSpc>
                <a:spcPct val="80000"/>
              </a:lnSpc>
              <a:buClr>
                <a:schemeClr val="tx1"/>
              </a:buClr>
            </a:pPr>
            <a:r>
              <a:rPr lang="en-US" altLang="en-US" sz="3200" dirty="0"/>
              <a:t>Benefit:</a:t>
            </a:r>
            <a:r>
              <a:rPr lang="en-GB" altLang="en-US" sz="3200" dirty="0"/>
              <a:t> </a:t>
            </a:r>
          </a:p>
          <a:p>
            <a:pPr lvl="1">
              <a:lnSpc>
                <a:spcPct val="80000"/>
              </a:lnSpc>
              <a:buFontTx/>
              <a:buChar char="•"/>
            </a:pPr>
            <a:r>
              <a:rPr lang="en-GB" altLang="en-US" sz="3200" dirty="0"/>
              <a:t>Proper </a:t>
            </a:r>
            <a:r>
              <a:rPr lang="en-GB" altLang="en-US" sz="3200" u="sng" dirty="0"/>
              <a:t>exegesis</a:t>
            </a:r>
            <a:r>
              <a:rPr lang="en-GB" altLang="en-US" sz="3200" dirty="0"/>
              <a:t> of God's Word → Biblical </a:t>
            </a:r>
            <a:r>
              <a:rPr lang="en-GB" altLang="en-US" sz="3200" u="sng" dirty="0"/>
              <a:t>principles</a:t>
            </a:r>
            <a:r>
              <a:rPr lang="en-GB" altLang="en-US" sz="3200" dirty="0"/>
              <a:t> → </a:t>
            </a:r>
            <a:r>
              <a:rPr lang="en-GB" altLang="en-US" sz="3200" u="sng" dirty="0"/>
              <a:t>conduct</a:t>
            </a:r>
            <a:r>
              <a:rPr lang="en-GB" altLang="en-US" sz="3200" dirty="0"/>
              <a:t>.</a:t>
            </a:r>
            <a:endParaRPr lang="en-US" altLang="en-US" sz="3200" dirty="0"/>
          </a:p>
        </p:txBody>
      </p:sp>
      <p:sp>
        <p:nvSpPr>
          <p:cNvPr id="2" name="Date Placeholder 1">
            <a:extLst>
              <a:ext uri="{FF2B5EF4-FFF2-40B4-BE49-F238E27FC236}">
                <a16:creationId xmlns:a16="http://schemas.microsoft.com/office/drawing/2014/main" id="{94D52A19-32F2-F14F-AC17-11137B53CCBC}"/>
              </a:ext>
            </a:extLst>
          </p:cNvPr>
          <p:cNvSpPr>
            <a:spLocks noGrp="1"/>
          </p:cNvSpPr>
          <p:nvPr>
            <p:ph type="dt" sz="half" idx="10"/>
          </p:nvPr>
        </p:nvSpPr>
        <p:spPr/>
        <p:txBody>
          <a:bodyPr/>
          <a:lstStyle/>
          <a:p>
            <a:r>
              <a:rPr lang="en-SG"/>
              <a:t>Instructor: Rev (Dr) Jonathan Ang</a:t>
            </a:r>
            <a:endParaRPr lang="en-US" dirty="0"/>
          </a:p>
        </p:txBody>
      </p:sp>
    </p:spTree>
    <p:extLst>
      <p:ext uri="{BB962C8B-B14F-4D97-AF65-F5344CB8AC3E}">
        <p14:creationId xmlns:p14="http://schemas.microsoft.com/office/powerpoint/2010/main" val="4391392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C4FB2B9C-0DC5-B149-B340-1B9ACB973355}"/>
              </a:ext>
            </a:extLst>
          </p:cNvPr>
          <p:cNvSpPr>
            <a:spLocks noGrp="1" noChangeArrowheads="1"/>
          </p:cNvSpPr>
          <p:nvPr>
            <p:ph type="title"/>
          </p:nvPr>
        </p:nvSpPr>
        <p:spPr>
          <a:xfrm>
            <a:off x="1447799" y="1196996"/>
            <a:ext cx="9622971" cy="789272"/>
          </a:xfrm>
        </p:spPr>
        <p:txBody>
          <a:bodyPr/>
          <a:lstStyle/>
          <a:p>
            <a:pPr marL="838200" indent="-838200">
              <a:buFontTx/>
              <a:buAutoNum type="alphaUcPeriod"/>
            </a:pPr>
            <a:r>
              <a:rPr lang="en-US" altLang="en-US" sz="3600" u="sng" dirty="0">
                <a:solidFill>
                  <a:srgbClr val="C00000"/>
                </a:solidFill>
              </a:rPr>
              <a:t>Creation</a:t>
            </a:r>
            <a:r>
              <a:rPr lang="en-US" altLang="en-US" sz="3600" dirty="0">
                <a:solidFill>
                  <a:srgbClr val="C00000"/>
                </a:solidFill>
                <a:latin typeface="+mj-lt"/>
              </a:rPr>
              <a:t> of God (Gen. 1:26-27)</a:t>
            </a:r>
          </a:p>
        </p:txBody>
      </p:sp>
      <p:sp>
        <p:nvSpPr>
          <p:cNvPr id="24579" name="Rectangle 3">
            <a:extLst>
              <a:ext uri="{FF2B5EF4-FFF2-40B4-BE49-F238E27FC236}">
                <a16:creationId xmlns:a16="http://schemas.microsoft.com/office/drawing/2014/main" id="{CC2BD2A0-96CF-B64A-ADDA-9D743B20EDD1}"/>
              </a:ext>
            </a:extLst>
          </p:cNvPr>
          <p:cNvSpPr>
            <a:spLocks noGrp="1" noChangeArrowheads="1"/>
          </p:cNvSpPr>
          <p:nvPr>
            <p:ph type="body" idx="1"/>
          </p:nvPr>
        </p:nvSpPr>
        <p:spPr>
          <a:xfrm>
            <a:off x="1682817" y="1894575"/>
            <a:ext cx="8077200" cy="4419600"/>
          </a:xfrm>
        </p:spPr>
        <p:txBody>
          <a:bodyPr>
            <a:noAutofit/>
          </a:bodyPr>
          <a:lstStyle/>
          <a:p>
            <a:pPr marL="838200" lvl="1" indent="-381000">
              <a:buNone/>
            </a:pPr>
            <a:r>
              <a:rPr lang="en-GB" altLang="en-US" sz="3200" baseline="30000" dirty="0"/>
              <a:t>26</a:t>
            </a:r>
            <a:r>
              <a:rPr lang="en-GB" altLang="zh-CN" sz="3200" dirty="0">
                <a:ea typeface="宋体" panose="02010600030101010101" pitchFamily="2" charset="-122"/>
              </a:rPr>
              <a:t>And God said, Let us make man in our image, after our likeness: … </a:t>
            </a:r>
          </a:p>
          <a:p>
            <a:pPr marL="838200" lvl="1" indent="-381000">
              <a:buNone/>
            </a:pPr>
            <a:r>
              <a:rPr lang="en-GB" altLang="en-US" sz="3200" baseline="30000" dirty="0"/>
              <a:t>27</a:t>
            </a:r>
            <a:r>
              <a:rPr lang="en-GB" altLang="zh-CN" sz="3200" dirty="0">
                <a:ea typeface="宋体" panose="02010600030101010101" pitchFamily="2" charset="-122"/>
              </a:rPr>
              <a:t>So God created man in his own image, </a:t>
            </a:r>
            <a:br>
              <a:rPr lang="en-GB" altLang="zh-CN" sz="3200" dirty="0">
                <a:ea typeface="宋体" panose="02010600030101010101" pitchFamily="2" charset="-122"/>
              </a:rPr>
            </a:br>
            <a:r>
              <a:rPr lang="en-GB" altLang="zh-CN" sz="3200" dirty="0">
                <a:ea typeface="宋体" panose="02010600030101010101" pitchFamily="2" charset="-122"/>
              </a:rPr>
              <a:t>in the image of God created he him; </a:t>
            </a:r>
            <a:br>
              <a:rPr lang="en-GB" altLang="zh-CN" sz="3200" dirty="0">
                <a:ea typeface="宋体" panose="02010600030101010101" pitchFamily="2" charset="-122"/>
              </a:rPr>
            </a:br>
            <a:r>
              <a:rPr lang="en-GB" altLang="zh-CN" sz="3200" dirty="0">
                <a:ea typeface="宋体" panose="02010600030101010101" pitchFamily="2" charset="-122"/>
              </a:rPr>
              <a:t>male and female created he them</a:t>
            </a:r>
          </a:p>
          <a:p>
            <a:pPr marL="838200" lvl="1" indent="-381000">
              <a:buNone/>
            </a:pPr>
            <a:r>
              <a:rPr lang="en-GB" altLang="zh-CN" sz="3200" dirty="0">
                <a:ea typeface="宋体" panose="02010600030101010101" pitchFamily="2" charset="-122"/>
              </a:rPr>
              <a:t> </a:t>
            </a:r>
            <a:r>
              <a:rPr lang="en-GB" altLang="zh-CN" sz="3200" dirty="0">
                <a:ea typeface="宋体" panose="02010600030101010101" pitchFamily="2" charset="-122"/>
                <a:sym typeface="Wingdings 2" pitchFamily="2" charset="2"/>
              </a:rPr>
              <a:t></a:t>
            </a:r>
            <a:r>
              <a:rPr lang="en-GB" altLang="en-US" sz="3200" dirty="0"/>
              <a:t> </a:t>
            </a:r>
            <a:r>
              <a:rPr lang="en-GB" altLang="en-US" sz="3200" u="sng" dirty="0">
                <a:solidFill>
                  <a:srgbClr val="C00000"/>
                </a:solidFill>
              </a:rPr>
              <a:t>God</a:t>
            </a:r>
            <a:r>
              <a:rPr lang="en-GB" altLang="en-US" sz="3200" dirty="0">
                <a:solidFill>
                  <a:srgbClr val="C00000"/>
                </a:solidFill>
              </a:rPr>
              <a:t> created the </a:t>
            </a:r>
            <a:r>
              <a:rPr lang="en-GB" altLang="en-US" sz="3200" u="sng" dirty="0">
                <a:solidFill>
                  <a:srgbClr val="C00000"/>
                </a:solidFill>
              </a:rPr>
              <a:t>human</a:t>
            </a:r>
            <a:r>
              <a:rPr lang="en-GB" altLang="en-US" sz="3200" dirty="0">
                <a:solidFill>
                  <a:srgbClr val="C00000"/>
                </a:solidFill>
              </a:rPr>
              <a:t> </a:t>
            </a:r>
            <a:r>
              <a:rPr lang="en-GB" altLang="en-US" sz="3200" u="sng" dirty="0">
                <a:solidFill>
                  <a:srgbClr val="C00000"/>
                </a:solidFill>
              </a:rPr>
              <a:t>race</a:t>
            </a:r>
            <a:endParaRPr lang="en-GB" altLang="zh-CN" sz="3200" dirty="0">
              <a:solidFill>
                <a:srgbClr val="C00000"/>
              </a:solidFill>
              <a:ea typeface="宋体" panose="02010600030101010101" pitchFamily="2" charset="-122"/>
            </a:endParaRPr>
          </a:p>
        </p:txBody>
      </p:sp>
      <p:sp>
        <p:nvSpPr>
          <p:cNvPr id="4" name="Rectangle 2">
            <a:extLst>
              <a:ext uri="{FF2B5EF4-FFF2-40B4-BE49-F238E27FC236}">
                <a16:creationId xmlns:a16="http://schemas.microsoft.com/office/drawing/2014/main" id="{1B192AD9-81E1-DA4E-B7A1-055731AF8E17}"/>
              </a:ext>
            </a:extLst>
          </p:cNvPr>
          <p:cNvSpPr txBox="1">
            <a:spLocks noChangeArrowheads="1"/>
          </p:cNvSpPr>
          <p:nvPr/>
        </p:nvSpPr>
        <p:spPr>
          <a:xfrm>
            <a:off x="2209800" y="152392"/>
            <a:ext cx="8828314" cy="9334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0" i="0" kern="1200" cap="all">
                <a:solidFill>
                  <a:schemeClr val="tx1"/>
                </a:solidFill>
                <a:effectLst/>
                <a:latin typeface="+mn-lt"/>
                <a:ea typeface="+mj-ea"/>
                <a:cs typeface="+mj-cs"/>
              </a:defRPr>
            </a:lvl1pPr>
          </a:lstStyle>
          <a:p>
            <a:r>
              <a:rPr lang="en-GB" altLang="zh-CN" sz="4400">
                <a:solidFill>
                  <a:srgbClr val="C00000"/>
                </a:solidFill>
                <a:latin typeface="+mj-lt"/>
                <a:ea typeface="宋体" panose="02010600030101010101" pitchFamily="2" charset="-122"/>
              </a:rPr>
              <a:t>II. Why "Biblical Perspective?"</a:t>
            </a:r>
            <a:r>
              <a:rPr lang="en-US" altLang="zh-CN" sz="4400">
                <a:solidFill>
                  <a:srgbClr val="C00000"/>
                </a:solidFill>
                <a:latin typeface="+mj-lt"/>
                <a:ea typeface="宋体" panose="02010600030101010101" pitchFamily="2" charset="-122"/>
              </a:rPr>
              <a:t> </a:t>
            </a:r>
            <a:endParaRPr lang="en-US" altLang="en-US" sz="4400" dirty="0">
              <a:solidFill>
                <a:srgbClr val="C00000"/>
              </a:solidFill>
              <a:latin typeface="+mj-lt"/>
            </a:endParaRPr>
          </a:p>
        </p:txBody>
      </p:sp>
      <p:sp>
        <p:nvSpPr>
          <p:cNvPr id="2" name="Date Placeholder 1">
            <a:extLst>
              <a:ext uri="{FF2B5EF4-FFF2-40B4-BE49-F238E27FC236}">
                <a16:creationId xmlns:a16="http://schemas.microsoft.com/office/drawing/2014/main" id="{F9DC815B-7EF4-F042-9261-2966C7C2FB2B}"/>
              </a:ext>
            </a:extLst>
          </p:cNvPr>
          <p:cNvSpPr>
            <a:spLocks noGrp="1"/>
          </p:cNvSpPr>
          <p:nvPr>
            <p:ph type="dt" sz="half" idx="10"/>
          </p:nvPr>
        </p:nvSpPr>
        <p:spPr/>
        <p:txBody>
          <a:bodyPr/>
          <a:lstStyle/>
          <a:p>
            <a:r>
              <a:rPr lang="en-SG"/>
              <a:t>Instructor: Rev (Dr) Jonathan Ang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4579">
                                            <p:txEl>
                                              <p:pRg st="0" end="0"/>
                                            </p:txEl>
                                          </p:spTgt>
                                        </p:tgtEl>
                                        <p:attrNameLst>
                                          <p:attrName>style.visibility</p:attrName>
                                        </p:attrNameLst>
                                      </p:cBhvr>
                                      <p:to>
                                        <p:strVal val="visible"/>
                                      </p:to>
                                    </p:set>
                                    <p:animEffect transition="in" filter="fade">
                                      <p:cBhvr>
                                        <p:cTn id="11" dur="500"/>
                                        <p:tgtEl>
                                          <p:spTgt spid="2457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4579">
                                            <p:txEl>
                                              <p:pRg st="1" end="1"/>
                                            </p:txEl>
                                          </p:spTgt>
                                        </p:tgtEl>
                                        <p:attrNameLst>
                                          <p:attrName>style.visibility</p:attrName>
                                        </p:attrNameLst>
                                      </p:cBhvr>
                                      <p:to>
                                        <p:strVal val="visible"/>
                                      </p:to>
                                    </p:set>
                                    <p:animEffect transition="in" filter="fade">
                                      <p:cBhvr>
                                        <p:cTn id="16" dur="500"/>
                                        <p:tgtEl>
                                          <p:spTgt spid="2457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4579">
                                            <p:txEl>
                                              <p:pRg st="2" end="2"/>
                                            </p:txEl>
                                          </p:spTgt>
                                        </p:tgtEl>
                                        <p:attrNameLst>
                                          <p:attrName>style.visibility</p:attrName>
                                        </p:attrNameLst>
                                      </p:cBhvr>
                                      <p:to>
                                        <p:strVal val="visible"/>
                                      </p:to>
                                    </p:set>
                                    <p:animEffect transition="in" filter="fade">
                                      <p:cBhvr>
                                        <p:cTn id="21" dur="500"/>
                                        <p:tgtEl>
                                          <p:spTgt spid="2457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4C0FDF79-DEDE-4647-9E21-5FE598884214}"/>
              </a:ext>
            </a:extLst>
          </p:cNvPr>
          <p:cNvSpPr>
            <a:spLocks noGrp="1" noChangeArrowheads="1"/>
          </p:cNvSpPr>
          <p:nvPr>
            <p:ph type="title"/>
          </p:nvPr>
        </p:nvSpPr>
        <p:spPr>
          <a:xfrm>
            <a:off x="1451579" y="1207972"/>
            <a:ext cx="8759221" cy="762000"/>
          </a:xfrm>
        </p:spPr>
        <p:txBody>
          <a:bodyPr>
            <a:normAutofit/>
          </a:bodyPr>
          <a:lstStyle/>
          <a:p>
            <a:r>
              <a:rPr lang="en-GB" altLang="en-US" sz="4000" u="sng" dirty="0">
                <a:solidFill>
                  <a:srgbClr val="C00000"/>
                </a:solidFill>
              </a:rPr>
              <a:t>Divine</a:t>
            </a:r>
            <a:r>
              <a:rPr lang="en-GB" altLang="en-US" sz="4000" dirty="0">
                <a:solidFill>
                  <a:srgbClr val="C00000"/>
                </a:solidFill>
              </a:rPr>
              <a:t> </a:t>
            </a:r>
            <a:r>
              <a:rPr lang="en-GB" altLang="en-US" sz="4000" u="sng" dirty="0">
                <a:solidFill>
                  <a:srgbClr val="C00000"/>
                </a:solidFill>
              </a:rPr>
              <a:t>origin</a:t>
            </a:r>
            <a:r>
              <a:rPr lang="en-GB" altLang="en-US" sz="4000" dirty="0">
                <a:solidFill>
                  <a:srgbClr val="C00000"/>
                </a:solidFill>
                <a:latin typeface="+mj-lt"/>
              </a:rPr>
              <a:t> of family:</a:t>
            </a:r>
            <a:r>
              <a:rPr lang="en-US" altLang="en-US" sz="4000" dirty="0">
                <a:solidFill>
                  <a:srgbClr val="C00000"/>
                </a:solidFill>
                <a:latin typeface="+mj-lt"/>
              </a:rPr>
              <a:t> </a:t>
            </a:r>
          </a:p>
        </p:txBody>
      </p:sp>
      <p:sp>
        <p:nvSpPr>
          <p:cNvPr id="23555" name="Rectangle 3">
            <a:extLst>
              <a:ext uri="{FF2B5EF4-FFF2-40B4-BE49-F238E27FC236}">
                <a16:creationId xmlns:a16="http://schemas.microsoft.com/office/drawing/2014/main" id="{C078FCBD-D901-1E40-9761-E4D4D9E038B1}"/>
              </a:ext>
            </a:extLst>
          </p:cNvPr>
          <p:cNvSpPr>
            <a:spLocks noGrp="1" noChangeArrowheads="1"/>
          </p:cNvSpPr>
          <p:nvPr>
            <p:ph type="body" idx="1"/>
          </p:nvPr>
        </p:nvSpPr>
        <p:spPr/>
        <p:txBody>
          <a:bodyPr>
            <a:noAutofit/>
          </a:bodyPr>
          <a:lstStyle/>
          <a:p>
            <a:pPr marL="609600" indent="-609600">
              <a:lnSpc>
                <a:spcPct val="80000"/>
              </a:lnSpc>
              <a:buClr>
                <a:schemeClr val="tx1"/>
              </a:buClr>
              <a:buFontTx/>
              <a:buAutoNum type="alphaLcPeriod"/>
            </a:pPr>
            <a:r>
              <a:rPr lang="en-GB" altLang="en-US" sz="2800" dirty="0"/>
              <a:t>Gen. 2:7 = And the LORD God formed man of the dust of the ground, and breathed into his nostrils the breath of life; and man became a living soul </a:t>
            </a:r>
            <a:br>
              <a:rPr lang="en-GB" altLang="en-US" sz="2800" dirty="0"/>
            </a:br>
            <a:r>
              <a:rPr lang="en-GB" altLang="zh-CN" sz="2800" dirty="0">
                <a:ea typeface="宋体" panose="02010600030101010101" pitchFamily="2" charset="-122"/>
                <a:sym typeface="Wingdings 2" pitchFamily="2" charset="2"/>
              </a:rPr>
              <a:t></a:t>
            </a:r>
            <a:r>
              <a:rPr lang="en-GB" altLang="en-US" sz="2800" dirty="0">
                <a:solidFill>
                  <a:srgbClr val="C00000"/>
                </a:solidFill>
              </a:rPr>
              <a:t> </a:t>
            </a:r>
            <a:r>
              <a:rPr lang="en-GB" altLang="en-US" sz="2800" u="sng" dirty="0">
                <a:solidFill>
                  <a:srgbClr val="C00000"/>
                </a:solidFill>
              </a:rPr>
              <a:t>God</a:t>
            </a:r>
            <a:r>
              <a:rPr lang="en-GB" altLang="en-US" sz="2800" dirty="0">
                <a:solidFill>
                  <a:srgbClr val="C00000"/>
                </a:solidFill>
              </a:rPr>
              <a:t> created the </a:t>
            </a:r>
            <a:r>
              <a:rPr lang="en-GB" altLang="en-US" sz="2800" u="sng" dirty="0">
                <a:solidFill>
                  <a:srgbClr val="C00000"/>
                </a:solidFill>
              </a:rPr>
              <a:t>man</a:t>
            </a:r>
            <a:r>
              <a:rPr lang="en-GB" altLang="en-US" sz="2800" dirty="0">
                <a:solidFill>
                  <a:srgbClr val="C00000"/>
                </a:solidFill>
              </a:rPr>
              <a:t> </a:t>
            </a:r>
          </a:p>
          <a:p>
            <a:pPr marL="609600" indent="-609600">
              <a:lnSpc>
                <a:spcPct val="80000"/>
              </a:lnSpc>
              <a:buClr>
                <a:schemeClr val="tx1"/>
              </a:buClr>
              <a:buFontTx/>
              <a:buAutoNum type="alphaLcPeriod"/>
            </a:pPr>
            <a:r>
              <a:rPr lang="en-GB" altLang="en-US" sz="2800" dirty="0"/>
              <a:t>Gen. 2:21-22a = </a:t>
            </a:r>
            <a:r>
              <a:rPr lang="en-GB" altLang="en-US" sz="2800" baseline="30000" dirty="0"/>
              <a:t>21</a:t>
            </a:r>
            <a:r>
              <a:rPr lang="en-GB" altLang="en-US" sz="2800" dirty="0"/>
              <a:t>And the LORD God caused a deep sleep to fall upon Adam, … and he took one of his ribs, </a:t>
            </a:r>
            <a:br>
              <a:rPr lang="en-US" altLang="en-US" sz="2800" dirty="0"/>
            </a:br>
            <a:r>
              <a:rPr lang="en-GB" altLang="en-US" sz="2800" dirty="0"/>
              <a:t> </a:t>
            </a:r>
            <a:r>
              <a:rPr lang="en-GB" altLang="en-US" sz="2800" baseline="30000" dirty="0"/>
              <a:t>22</a:t>
            </a:r>
            <a:r>
              <a:rPr lang="en-GB" altLang="en-US" sz="2800" dirty="0"/>
              <a:t>And the rib, which the LORD God had taken from man, made he a woman,</a:t>
            </a:r>
          </a:p>
          <a:p>
            <a:pPr marL="625475" lvl="1" indent="-168275">
              <a:buNone/>
            </a:pPr>
            <a:r>
              <a:rPr lang="en-GB" altLang="en-US" sz="2800" dirty="0"/>
              <a:t>	</a:t>
            </a:r>
            <a:r>
              <a:rPr lang="en-GB" altLang="zh-CN" sz="2800" dirty="0">
                <a:ea typeface="宋体" panose="02010600030101010101" pitchFamily="2" charset="-122"/>
                <a:sym typeface="Wingdings 2" pitchFamily="2" charset="2"/>
              </a:rPr>
              <a:t></a:t>
            </a:r>
            <a:r>
              <a:rPr lang="en-GB" altLang="en-US" sz="2800" dirty="0"/>
              <a:t> </a:t>
            </a:r>
            <a:r>
              <a:rPr lang="en-GB" altLang="en-US" sz="2800" u="sng" dirty="0">
                <a:solidFill>
                  <a:srgbClr val="C00000"/>
                </a:solidFill>
              </a:rPr>
              <a:t>God</a:t>
            </a:r>
            <a:r>
              <a:rPr lang="en-GB" altLang="en-US" sz="2800" dirty="0">
                <a:solidFill>
                  <a:srgbClr val="C00000"/>
                </a:solidFill>
              </a:rPr>
              <a:t> created the </a:t>
            </a:r>
            <a:r>
              <a:rPr lang="en-GB" altLang="en-US" sz="2800" u="sng" dirty="0">
                <a:solidFill>
                  <a:srgbClr val="C00000"/>
                </a:solidFill>
              </a:rPr>
              <a:t>woman</a:t>
            </a:r>
            <a:endParaRPr lang="en-GB" altLang="zh-CN" sz="2800" dirty="0">
              <a:solidFill>
                <a:srgbClr val="C00000"/>
              </a:solidFill>
              <a:ea typeface="宋体" panose="02010600030101010101" pitchFamily="2" charset="-122"/>
            </a:endParaRPr>
          </a:p>
        </p:txBody>
      </p:sp>
      <p:sp>
        <p:nvSpPr>
          <p:cNvPr id="2" name="Date Placeholder 1">
            <a:extLst>
              <a:ext uri="{FF2B5EF4-FFF2-40B4-BE49-F238E27FC236}">
                <a16:creationId xmlns:a16="http://schemas.microsoft.com/office/drawing/2014/main" id="{1BA8E6A2-0FB0-5044-9B93-E8C43DDD85E0}"/>
              </a:ext>
            </a:extLst>
          </p:cNvPr>
          <p:cNvSpPr>
            <a:spLocks noGrp="1"/>
          </p:cNvSpPr>
          <p:nvPr>
            <p:ph type="dt" sz="half" idx="10"/>
          </p:nvPr>
        </p:nvSpPr>
        <p:spPr/>
        <p:txBody>
          <a:bodyPr/>
          <a:lstStyle/>
          <a:p>
            <a:r>
              <a:rPr lang="en-SG"/>
              <a:t>Instructor: Rev (Dr) Jonathan Ang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4C0FDF79-DEDE-4647-9E21-5FE598884214}"/>
              </a:ext>
            </a:extLst>
          </p:cNvPr>
          <p:cNvSpPr>
            <a:spLocks noGrp="1" noChangeArrowheads="1"/>
          </p:cNvSpPr>
          <p:nvPr>
            <p:ph type="title"/>
          </p:nvPr>
        </p:nvSpPr>
        <p:spPr>
          <a:xfrm>
            <a:off x="1451579" y="1207972"/>
            <a:ext cx="8759221" cy="762000"/>
          </a:xfrm>
        </p:spPr>
        <p:txBody>
          <a:bodyPr>
            <a:normAutofit/>
          </a:bodyPr>
          <a:lstStyle/>
          <a:p>
            <a:r>
              <a:rPr lang="en-GB" altLang="en-US" sz="4000" u="sng" dirty="0">
                <a:solidFill>
                  <a:srgbClr val="C00000"/>
                </a:solidFill>
              </a:rPr>
              <a:t>Divine</a:t>
            </a:r>
            <a:r>
              <a:rPr lang="en-GB" altLang="en-US" sz="4000" dirty="0">
                <a:solidFill>
                  <a:srgbClr val="C00000"/>
                </a:solidFill>
              </a:rPr>
              <a:t> </a:t>
            </a:r>
            <a:r>
              <a:rPr lang="en-GB" altLang="en-US" sz="4000" u="sng" dirty="0">
                <a:solidFill>
                  <a:srgbClr val="C00000"/>
                </a:solidFill>
              </a:rPr>
              <a:t>origin</a:t>
            </a:r>
            <a:r>
              <a:rPr lang="en-GB" altLang="en-US" sz="4000" dirty="0">
                <a:solidFill>
                  <a:srgbClr val="C00000"/>
                </a:solidFill>
                <a:latin typeface="+mj-lt"/>
              </a:rPr>
              <a:t> of family:</a:t>
            </a:r>
            <a:r>
              <a:rPr lang="en-US" altLang="en-US" sz="4000" dirty="0">
                <a:solidFill>
                  <a:srgbClr val="C00000"/>
                </a:solidFill>
                <a:latin typeface="+mj-lt"/>
              </a:rPr>
              <a:t> </a:t>
            </a:r>
          </a:p>
        </p:txBody>
      </p:sp>
      <p:sp>
        <p:nvSpPr>
          <p:cNvPr id="23555" name="Rectangle 3">
            <a:extLst>
              <a:ext uri="{FF2B5EF4-FFF2-40B4-BE49-F238E27FC236}">
                <a16:creationId xmlns:a16="http://schemas.microsoft.com/office/drawing/2014/main" id="{C078FCBD-D901-1E40-9761-E4D4D9E038B1}"/>
              </a:ext>
            </a:extLst>
          </p:cNvPr>
          <p:cNvSpPr>
            <a:spLocks noGrp="1" noChangeArrowheads="1"/>
          </p:cNvSpPr>
          <p:nvPr>
            <p:ph type="body" idx="1"/>
          </p:nvPr>
        </p:nvSpPr>
        <p:spPr/>
        <p:txBody>
          <a:bodyPr>
            <a:normAutofit/>
          </a:bodyPr>
          <a:lstStyle/>
          <a:p>
            <a:pPr marL="609600" indent="-609600">
              <a:buClr>
                <a:schemeClr val="tx1"/>
              </a:buClr>
              <a:buFontTx/>
              <a:buAutoNum type="alphaLcPeriod" startAt="3"/>
            </a:pPr>
            <a:r>
              <a:rPr lang="en-GB" altLang="en-US" sz="2400" dirty="0"/>
              <a:t>Gen. 2:22b = and brought her unto the man </a:t>
            </a:r>
            <a:r>
              <a:rPr lang="en-US" altLang="en-US" sz="2400" dirty="0"/>
              <a:t> </a:t>
            </a:r>
            <a:r>
              <a:rPr lang="en-GB" altLang="en-US" sz="2400" dirty="0"/>
              <a:t> </a:t>
            </a:r>
          </a:p>
          <a:p>
            <a:pPr marL="0" indent="0">
              <a:buClr>
                <a:schemeClr val="tx1"/>
              </a:buClr>
              <a:buNone/>
            </a:pPr>
            <a:r>
              <a:rPr lang="en-GB" altLang="zh-CN" sz="2400" dirty="0">
                <a:ea typeface="宋体" panose="02010600030101010101" pitchFamily="2" charset="-122"/>
                <a:sym typeface="Wingdings 2" pitchFamily="2" charset="2"/>
              </a:rPr>
              <a:t> 	 </a:t>
            </a:r>
            <a:r>
              <a:rPr lang="en-GB" altLang="en-US" sz="2400" u="sng" dirty="0">
                <a:solidFill>
                  <a:srgbClr val="C00000"/>
                </a:solidFill>
              </a:rPr>
              <a:t>God</a:t>
            </a:r>
            <a:r>
              <a:rPr lang="en-GB" altLang="en-US" sz="2400" dirty="0">
                <a:solidFill>
                  <a:srgbClr val="C00000"/>
                </a:solidFill>
              </a:rPr>
              <a:t> brought </a:t>
            </a:r>
            <a:r>
              <a:rPr lang="en-GB" altLang="en-US" sz="2400" u="sng" dirty="0">
                <a:solidFill>
                  <a:srgbClr val="C00000"/>
                </a:solidFill>
              </a:rPr>
              <a:t>woman</a:t>
            </a:r>
            <a:r>
              <a:rPr lang="en-GB" altLang="en-US" sz="2400" dirty="0">
                <a:solidFill>
                  <a:srgbClr val="C00000"/>
                </a:solidFill>
              </a:rPr>
              <a:t> to </a:t>
            </a:r>
            <a:r>
              <a:rPr lang="en-GB" altLang="en-US" sz="2400" u="sng" dirty="0">
                <a:solidFill>
                  <a:srgbClr val="C00000"/>
                </a:solidFill>
              </a:rPr>
              <a:t>man</a:t>
            </a:r>
            <a:r>
              <a:rPr lang="en-GB" altLang="en-US" sz="2400" dirty="0"/>
              <a:t> </a:t>
            </a:r>
          </a:p>
          <a:p>
            <a:pPr marL="609600" indent="-609600">
              <a:buClr>
                <a:schemeClr val="tx1"/>
              </a:buClr>
              <a:buFont typeface="+mj-lt"/>
              <a:buAutoNum type="alphaLcPeriod" startAt="4"/>
            </a:pPr>
            <a:r>
              <a:rPr lang="en-GB" altLang="en-US" sz="2400" dirty="0"/>
              <a:t>Gen. 1:28a = And God blessed them, </a:t>
            </a:r>
            <a:br>
              <a:rPr lang="en-GB" altLang="en-US" sz="2400" dirty="0"/>
            </a:br>
            <a:r>
              <a:rPr lang="en-GB" altLang="en-US" sz="2400" dirty="0"/>
              <a:t>and God said unto them, </a:t>
            </a:r>
            <a:br>
              <a:rPr lang="en-GB" altLang="en-US" sz="2400" dirty="0"/>
            </a:br>
            <a:r>
              <a:rPr lang="en-GB" altLang="en-US" sz="2400" dirty="0"/>
              <a:t>Be fruitful, and multiply …  </a:t>
            </a:r>
          </a:p>
          <a:p>
            <a:pPr marL="0" indent="0">
              <a:buClr>
                <a:schemeClr val="tx1"/>
              </a:buClr>
              <a:buNone/>
            </a:pPr>
            <a:r>
              <a:rPr lang="en-GB" altLang="zh-CN" sz="2400" dirty="0">
                <a:ea typeface="宋体" panose="02010600030101010101" pitchFamily="2" charset="-122"/>
                <a:sym typeface="Wingdings 2" pitchFamily="2" charset="2"/>
              </a:rPr>
              <a:t>	 </a:t>
            </a:r>
            <a:r>
              <a:rPr lang="en-GB" altLang="en-US" sz="2400" u="sng" dirty="0">
                <a:solidFill>
                  <a:srgbClr val="C00000"/>
                </a:solidFill>
              </a:rPr>
              <a:t>God</a:t>
            </a:r>
            <a:r>
              <a:rPr lang="en-GB" altLang="en-US" sz="2400" dirty="0">
                <a:solidFill>
                  <a:srgbClr val="C00000"/>
                </a:solidFill>
              </a:rPr>
              <a:t> </a:t>
            </a:r>
            <a:r>
              <a:rPr lang="en-GB" altLang="en-US" sz="2400" u="sng" dirty="0">
                <a:solidFill>
                  <a:srgbClr val="C00000"/>
                </a:solidFill>
              </a:rPr>
              <a:t>blessed</a:t>
            </a:r>
            <a:r>
              <a:rPr lang="en-GB" altLang="en-US" sz="2400" dirty="0">
                <a:solidFill>
                  <a:srgbClr val="C00000"/>
                </a:solidFill>
              </a:rPr>
              <a:t> their </a:t>
            </a:r>
            <a:r>
              <a:rPr lang="en-GB" altLang="en-US" sz="2400" u="sng" dirty="0">
                <a:solidFill>
                  <a:srgbClr val="C00000"/>
                </a:solidFill>
              </a:rPr>
              <a:t>relationship</a:t>
            </a:r>
            <a:r>
              <a:rPr lang="en-GB" altLang="en-US" sz="2400" dirty="0">
                <a:solidFill>
                  <a:srgbClr val="C00000"/>
                </a:solidFill>
              </a:rPr>
              <a:t> </a:t>
            </a:r>
            <a:endParaRPr lang="en-US" altLang="en-US" sz="2400" dirty="0">
              <a:solidFill>
                <a:srgbClr val="C00000"/>
              </a:solidFill>
            </a:endParaRPr>
          </a:p>
        </p:txBody>
      </p:sp>
      <p:sp>
        <p:nvSpPr>
          <p:cNvPr id="2" name="Date Placeholder 1">
            <a:extLst>
              <a:ext uri="{FF2B5EF4-FFF2-40B4-BE49-F238E27FC236}">
                <a16:creationId xmlns:a16="http://schemas.microsoft.com/office/drawing/2014/main" id="{F47AD2A2-BE2A-AA4E-BD3C-138CB9E69EDC}"/>
              </a:ext>
            </a:extLst>
          </p:cNvPr>
          <p:cNvSpPr>
            <a:spLocks noGrp="1"/>
          </p:cNvSpPr>
          <p:nvPr>
            <p:ph type="dt" sz="half" idx="10"/>
          </p:nvPr>
        </p:nvSpPr>
        <p:spPr/>
        <p:txBody>
          <a:bodyPr/>
          <a:lstStyle/>
          <a:p>
            <a:r>
              <a:rPr lang="en-SG"/>
              <a:t>Instructor: Rev (Dr) Jonathan Ang</a:t>
            </a:r>
            <a:endParaRPr lang="en-US" dirty="0"/>
          </a:p>
        </p:txBody>
      </p:sp>
    </p:spTree>
    <p:extLst>
      <p:ext uri="{BB962C8B-B14F-4D97-AF65-F5344CB8AC3E}">
        <p14:creationId xmlns:p14="http://schemas.microsoft.com/office/powerpoint/2010/main" val="305534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fade">
                                      <p:cBhvr>
                                        <p:cTn id="12" dur="500"/>
                                        <p:tgtEl>
                                          <p:spTgt spid="23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fade">
                                      <p:cBhvr>
                                        <p:cTn id="17" dur="500"/>
                                        <p:tgtEl>
                                          <p:spTgt spid="235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fade">
                                      <p:cBhvr>
                                        <p:cTn id="22" dur="500"/>
                                        <p:tgtEl>
                                          <p:spTgt spid="235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555">
                                            <p:txEl>
                                              <p:pRg st="0" end="0"/>
                                            </p:txEl>
                                          </p:spTgt>
                                        </p:tgtEl>
                                        <p:attrNameLst>
                                          <p:attrName>style.visibility</p:attrName>
                                        </p:attrNameLst>
                                      </p:cBhvr>
                                      <p:to>
                                        <p:strVal val="visible"/>
                                      </p:to>
                                    </p:set>
                                    <p:animEffect transition="in" filter="fade">
                                      <p:cBhvr>
                                        <p:cTn id="27" dur="500"/>
                                        <p:tgtEl>
                                          <p:spTgt spid="2355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3555">
                                            <p:txEl>
                                              <p:pRg st="1" end="1"/>
                                            </p:txEl>
                                          </p:spTgt>
                                        </p:tgtEl>
                                        <p:attrNameLst>
                                          <p:attrName>style.visibility</p:attrName>
                                        </p:attrNameLst>
                                      </p:cBhvr>
                                      <p:to>
                                        <p:strVal val="visible"/>
                                      </p:to>
                                    </p:set>
                                    <p:animEffect transition="in" filter="fade">
                                      <p:cBhvr>
                                        <p:cTn id="32" dur="500"/>
                                        <p:tgtEl>
                                          <p:spTgt spid="23555">
                                            <p:txEl>
                                              <p:pRg st="1" end="1"/>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23555">
                                            <p:txEl>
                                              <p:pRg st="2" end="2"/>
                                            </p:txEl>
                                          </p:spTgt>
                                        </p:tgtEl>
                                        <p:attrNameLst>
                                          <p:attrName>style.visibility</p:attrName>
                                        </p:attrNameLst>
                                      </p:cBhvr>
                                      <p:to>
                                        <p:strVal val="visible"/>
                                      </p:to>
                                    </p:set>
                                    <p:animEffect transition="in" filter="fade">
                                      <p:cBhvr>
                                        <p:cTn id="35" dur="500"/>
                                        <p:tgtEl>
                                          <p:spTgt spid="23555">
                                            <p:txEl>
                                              <p:pRg st="2" end="2"/>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23555">
                                            <p:txEl>
                                              <p:pRg st="3" end="3"/>
                                            </p:txEl>
                                          </p:spTgt>
                                        </p:tgtEl>
                                        <p:attrNameLst>
                                          <p:attrName>style.visibility</p:attrName>
                                        </p:attrNameLst>
                                      </p:cBhvr>
                                      <p:to>
                                        <p:strVal val="visible"/>
                                      </p:to>
                                    </p:set>
                                    <p:animEffect transition="in" filter="fade">
                                      <p:cBhvr>
                                        <p:cTn id="38" dur="500"/>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4C0FDF79-DEDE-4647-9E21-5FE598884214}"/>
              </a:ext>
            </a:extLst>
          </p:cNvPr>
          <p:cNvSpPr>
            <a:spLocks noGrp="1" noChangeArrowheads="1"/>
          </p:cNvSpPr>
          <p:nvPr>
            <p:ph type="title"/>
          </p:nvPr>
        </p:nvSpPr>
        <p:spPr>
          <a:xfrm>
            <a:off x="1451579" y="1207972"/>
            <a:ext cx="8759221" cy="762000"/>
          </a:xfrm>
        </p:spPr>
        <p:txBody>
          <a:bodyPr>
            <a:normAutofit/>
          </a:bodyPr>
          <a:lstStyle/>
          <a:p>
            <a:r>
              <a:rPr lang="en-GB" altLang="en-US" sz="4000" u="sng" dirty="0">
                <a:solidFill>
                  <a:srgbClr val="C00000"/>
                </a:solidFill>
              </a:rPr>
              <a:t>Divine</a:t>
            </a:r>
            <a:r>
              <a:rPr lang="en-GB" altLang="en-US" sz="4000" dirty="0">
                <a:solidFill>
                  <a:srgbClr val="C00000"/>
                </a:solidFill>
              </a:rPr>
              <a:t> </a:t>
            </a:r>
            <a:r>
              <a:rPr lang="en-GB" altLang="en-US" sz="4000" u="sng" dirty="0">
                <a:solidFill>
                  <a:srgbClr val="C00000"/>
                </a:solidFill>
              </a:rPr>
              <a:t>origin </a:t>
            </a:r>
            <a:r>
              <a:rPr lang="en-GB" altLang="en-US" sz="4000" dirty="0">
                <a:solidFill>
                  <a:srgbClr val="C00000"/>
                </a:solidFill>
              </a:rPr>
              <a:t>of family:</a:t>
            </a:r>
            <a:r>
              <a:rPr lang="en-US" altLang="en-US" sz="4000" dirty="0">
                <a:solidFill>
                  <a:srgbClr val="C00000"/>
                </a:solidFill>
              </a:rPr>
              <a:t> </a:t>
            </a:r>
            <a:endParaRPr lang="en-US" altLang="en-US" sz="4000" dirty="0">
              <a:solidFill>
                <a:srgbClr val="C00000"/>
              </a:solidFill>
              <a:latin typeface="+mj-lt"/>
            </a:endParaRPr>
          </a:p>
        </p:txBody>
      </p:sp>
      <p:sp>
        <p:nvSpPr>
          <p:cNvPr id="23555" name="Rectangle 3">
            <a:extLst>
              <a:ext uri="{FF2B5EF4-FFF2-40B4-BE49-F238E27FC236}">
                <a16:creationId xmlns:a16="http://schemas.microsoft.com/office/drawing/2014/main" id="{C078FCBD-D901-1E40-9761-E4D4D9E038B1}"/>
              </a:ext>
            </a:extLst>
          </p:cNvPr>
          <p:cNvSpPr>
            <a:spLocks noGrp="1" noChangeArrowheads="1"/>
          </p:cNvSpPr>
          <p:nvPr>
            <p:ph type="body" idx="1"/>
          </p:nvPr>
        </p:nvSpPr>
        <p:spPr/>
        <p:txBody>
          <a:bodyPr>
            <a:normAutofit/>
          </a:bodyPr>
          <a:lstStyle/>
          <a:p>
            <a:pPr algn="ctr">
              <a:buFontTx/>
              <a:buNone/>
            </a:pPr>
            <a:r>
              <a:rPr lang="en-US" altLang="zh-CN" sz="3200" dirty="0">
                <a:ea typeface="宋体" panose="02010600030101010101" pitchFamily="2" charset="-122"/>
              </a:rPr>
              <a:t>Since marriage was designed by God, </a:t>
            </a:r>
            <a:br>
              <a:rPr lang="en-US" altLang="zh-CN" sz="3200" dirty="0">
                <a:ea typeface="宋体" panose="02010600030101010101" pitchFamily="2" charset="-122"/>
              </a:rPr>
            </a:br>
            <a:r>
              <a:rPr lang="en-US" altLang="zh-CN" sz="3200" dirty="0">
                <a:ea typeface="宋体" panose="02010600030101010101" pitchFamily="2" charset="-122"/>
              </a:rPr>
              <a:t>then </a:t>
            </a:r>
            <a:r>
              <a:rPr lang="en-US" altLang="zh-CN" sz="3200" i="1" u="sng" dirty="0">
                <a:solidFill>
                  <a:srgbClr val="C00000"/>
                </a:solidFill>
                <a:ea typeface="宋体" panose="02010600030101010101" pitchFamily="2" charset="-122"/>
              </a:rPr>
              <a:t>He</a:t>
            </a:r>
            <a:r>
              <a:rPr lang="en-US" altLang="zh-CN" sz="3200" u="sng" dirty="0">
                <a:solidFill>
                  <a:srgbClr val="C00000"/>
                </a:solidFill>
                <a:ea typeface="宋体" panose="02010600030101010101" pitchFamily="2" charset="-122"/>
              </a:rPr>
              <a:t> alone</a:t>
            </a:r>
            <a:r>
              <a:rPr lang="en-US" altLang="zh-CN" sz="3200" dirty="0">
                <a:solidFill>
                  <a:srgbClr val="C00000"/>
                </a:solidFill>
                <a:ea typeface="宋体" panose="02010600030101010101" pitchFamily="2" charset="-122"/>
              </a:rPr>
              <a:t> </a:t>
            </a:r>
            <a:r>
              <a:rPr lang="en-US" altLang="zh-CN" sz="3200" dirty="0">
                <a:ea typeface="宋体" panose="02010600030101010101" pitchFamily="2" charset="-122"/>
              </a:rPr>
              <a:t>has the authority to set the rules. </a:t>
            </a:r>
            <a:endParaRPr lang="en-US" altLang="en-US" sz="3200" dirty="0"/>
          </a:p>
        </p:txBody>
      </p:sp>
      <p:sp>
        <p:nvSpPr>
          <p:cNvPr id="2" name="Date Placeholder 1">
            <a:extLst>
              <a:ext uri="{FF2B5EF4-FFF2-40B4-BE49-F238E27FC236}">
                <a16:creationId xmlns:a16="http://schemas.microsoft.com/office/drawing/2014/main" id="{F1364658-370E-E449-B11A-7882F4BD2078}"/>
              </a:ext>
            </a:extLst>
          </p:cNvPr>
          <p:cNvSpPr>
            <a:spLocks noGrp="1"/>
          </p:cNvSpPr>
          <p:nvPr>
            <p:ph type="dt" sz="half" idx="10"/>
          </p:nvPr>
        </p:nvSpPr>
        <p:spPr/>
        <p:txBody>
          <a:bodyPr/>
          <a:lstStyle/>
          <a:p>
            <a:r>
              <a:rPr lang="en-SG"/>
              <a:t>Instructor: Rev (Dr) Jonathan Ang</a:t>
            </a:r>
            <a:endParaRPr lang="en-US" dirty="0"/>
          </a:p>
        </p:txBody>
      </p:sp>
    </p:spTree>
    <p:extLst>
      <p:ext uri="{BB962C8B-B14F-4D97-AF65-F5344CB8AC3E}">
        <p14:creationId xmlns:p14="http://schemas.microsoft.com/office/powerpoint/2010/main" val="682742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fade">
                                      <p:cBhvr>
                                        <p:cTn id="12" dur="500"/>
                                        <p:tgtEl>
                                          <p:spTgt spid="235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D121E8B-CA3C-424A-979F-E1D50D64087D}"/>
              </a:ext>
            </a:extLst>
          </p:cNvPr>
          <p:cNvSpPr>
            <a:spLocks noGrp="1" noChangeArrowheads="1"/>
          </p:cNvSpPr>
          <p:nvPr>
            <p:ph type="title"/>
          </p:nvPr>
        </p:nvSpPr>
        <p:spPr>
          <a:xfrm>
            <a:off x="1451579" y="1232034"/>
            <a:ext cx="9603275" cy="621720"/>
          </a:xfrm>
        </p:spPr>
        <p:txBody>
          <a:bodyPr/>
          <a:lstStyle/>
          <a:p>
            <a:pPr marL="838200" indent="-838200">
              <a:buFontTx/>
              <a:buAutoNum type="alphaUcPeriod" startAt="2"/>
            </a:pPr>
            <a:r>
              <a:rPr lang="en-GB" altLang="en-US" u="sng" dirty="0">
                <a:solidFill>
                  <a:srgbClr val="C00000"/>
                </a:solidFill>
              </a:rPr>
              <a:t>Renewal</a:t>
            </a:r>
            <a:r>
              <a:rPr lang="en-GB" altLang="en-US" dirty="0">
                <a:solidFill>
                  <a:srgbClr val="C00000"/>
                </a:solidFill>
                <a:latin typeface="+mj-lt"/>
              </a:rPr>
              <a:t> of Mind</a:t>
            </a:r>
            <a:endParaRPr lang="en-US" altLang="en-US" dirty="0">
              <a:solidFill>
                <a:srgbClr val="C00000"/>
              </a:solidFill>
              <a:latin typeface="+mj-lt"/>
            </a:endParaRPr>
          </a:p>
        </p:txBody>
      </p:sp>
      <p:sp>
        <p:nvSpPr>
          <p:cNvPr id="8195" name="Rectangle 3">
            <a:extLst>
              <a:ext uri="{FF2B5EF4-FFF2-40B4-BE49-F238E27FC236}">
                <a16:creationId xmlns:a16="http://schemas.microsoft.com/office/drawing/2014/main" id="{252A8989-7E4D-7A4F-A456-53FE3395E4CE}"/>
              </a:ext>
            </a:extLst>
          </p:cNvPr>
          <p:cNvSpPr>
            <a:spLocks noGrp="1" noChangeArrowheads="1"/>
          </p:cNvSpPr>
          <p:nvPr>
            <p:ph type="body" idx="1"/>
          </p:nvPr>
        </p:nvSpPr>
        <p:spPr/>
        <p:txBody>
          <a:bodyPr>
            <a:normAutofit/>
          </a:bodyPr>
          <a:lstStyle/>
          <a:p>
            <a:pPr>
              <a:lnSpc>
                <a:spcPct val="90000"/>
              </a:lnSpc>
              <a:buClr>
                <a:schemeClr val="tx1"/>
              </a:buClr>
            </a:pPr>
            <a:r>
              <a:rPr lang="en-US" altLang="en-US" sz="3200" dirty="0"/>
              <a:t>And do not be conformed to this world, </a:t>
            </a:r>
            <a:br>
              <a:rPr lang="en-US" altLang="en-US" sz="3200" dirty="0"/>
            </a:br>
            <a:r>
              <a:rPr lang="en-US" altLang="en-US" sz="3200" dirty="0"/>
              <a:t>but be transformed by the renewing of your mind </a:t>
            </a:r>
            <a:r>
              <a:rPr lang="en-GB" altLang="en-US" sz="3200" dirty="0"/>
              <a:t>(Rom 12:2a) </a:t>
            </a:r>
            <a:br>
              <a:rPr lang="en-US" altLang="en-US" sz="3200" dirty="0"/>
            </a:br>
            <a:r>
              <a:rPr lang="en-GB" altLang="en-US" sz="3200" dirty="0"/>
              <a:t> </a:t>
            </a:r>
          </a:p>
          <a:p>
            <a:pPr>
              <a:lnSpc>
                <a:spcPct val="90000"/>
              </a:lnSpc>
              <a:buClr>
                <a:schemeClr val="tx1"/>
              </a:buClr>
            </a:pPr>
            <a:r>
              <a:rPr lang="en-GB" altLang="en-US" sz="3200" dirty="0"/>
              <a:t>And be renewed in the spirit of your mind (</a:t>
            </a:r>
            <a:r>
              <a:rPr lang="en-US" altLang="en-US" sz="3200" dirty="0"/>
              <a:t>Eph. 4:23</a:t>
            </a:r>
            <a:r>
              <a:rPr lang="en-GB" altLang="en-US" sz="3200" dirty="0"/>
              <a:t>)</a:t>
            </a:r>
            <a:br>
              <a:rPr lang="en-GB" altLang="en-US" sz="3200" dirty="0"/>
            </a:br>
            <a:endParaRPr lang="en-US" altLang="en-US" sz="3200" dirty="0"/>
          </a:p>
          <a:p>
            <a:pPr marL="0" indent="0">
              <a:lnSpc>
                <a:spcPct val="90000"/>
              </a:lnSpc>
              <a:buClr>
                <a:schemeClr val="tx1"/>
              </a:buClr>
              <a:buNone/>
            </a:pPr>
            <a:r>
              <a:rPr lang="en-US" altLang="zh-CN" sz="3200" dirty="0">
                <a:sym typeface="Wingdings 2" pitchFamily="2" charset="2"/>
              </a:rPr>
              <a:t>  </a:t>
            </a:r>
            <a:r>
              <a:rPr lang="en-GB" altLang="zh-CN" sz="3200" dirty="0">
                <a:solidFill>
                  <a:srgbClr val="993300"/>
                </a:solidFill>
                <a:ea typeface="宋体" panose="02010600030101010101" pitchFamily="2" charset="-122"/>
                <a:sym typeface="Wingdings 2" pitchFamily="2" charset="2"/>
              </a:rPr>
              <a:t> </a:t>
            </a:r>
            <a:r>
              <a:rPr lang="en-GB" altLang="zh-CN" sz="3200" dirty="0">
                <a:ea typeface="宋体" panose="02010600030101010101" pitchFamily="2" charset="-122"/>
                <a:sym typeface="Wingdings 2" pitchFamily="2" charset="2"/>
              </a:rPr>
              <a:t>We must have </a:t>
            </a:r>
            <a:r>
              <a:rPr lang="en-GB" altLang="zh-CN" sz="3200" u="sng" dirty="0">
                <a:ea typeface="宋体" panose="02010600030101010101" pitchFamily="2" charset="-122"/>
                <a:sym typeface="Wingdings 2" pitchFamily="2" charset="2"/>
              </a:rPr>
              <a:t>God’s</a:t>
            </a:r>
            <a:r>
              <a:rPr lang="en-GB" altLang="zh-CN" sz="3200" dirty="0">
                <a:ea typeface="宋体" panose="02010600030101010101" pitchFamily="2" charset="-122"/>
                <a:sym typeface="Wingdings 2" pitchFamily="2" charset="2"/>
              </a:rPr>
              <a:t> </a:t>
            </a:r>
            <a:r>
              <a:rPr lang="en-GB" altLang="zh-CN" sz="3200" u="sng" dirty="0">
                <a:ea typeface="宋体" panose="02010600030101010101" pitchFamily="2" charset="-122"/>
                <a:sym typeface="Wingdings 2" pitchFamily="2" charset="2"/>
              </a:rPr>
              <a:t>mind</a:t>
            </a:r>
            <a:r>
              <a:rPr lang="en-GB" altLang="zh-CN" sz="3200" dirty="0">
                <a:ea typeface="宋体" panose="02010600030101010101" pitchFamily="2" charset="-122"/>
                <a:sym typeface="Wingdings 2" pitchFamily="2" charset="2"/>
              </a:rPr>
              <a:t> on this matter</a:t>
            </a:r>
            <a:endParaRPr lang="en-US" altLang="en-US" sz="3200" dirty="0">
              <a:ea typeface="宋体" panose="02010600030101010101" pitchFamily="2" charset="-122"/>
              <a:sym typeface="Wingdings 2" pitchFamily="2" charset="2"/>
            </a:endParaRPr>
          </a:p>
        </p:txBody>
      </p:sp>
      <p:sp>
        <p:nvSpPr>
          <p:cNvPr id="2" name="Date Placeholder 1">
            <a:extLst>
              <a:ext uri="{FF2B5EF4-FFF2-40B4-BE49-F238E27FC236}">
                <a16:creationId xmlns:a16="http://schemas.microsoft.com/office/drawing/2014/main" id="{FDC7F8E6-66DA-A443-B526-D4189A18C023}"/>
              </a:ext>
            </a:extLst>
          </p:cNvPr>
          <p:cNvSpPr>
            <a:spLocks noGrp="1"/>
          </p:cNvSpPr>
          <p:nvPr>
            <p:ph type="dt" sz="half" idx="10"/>
          </p:nvPr>
        </p:nvSpPr>
        <p:spPr/>
        <p:txBody>
          <a:bodyPr/>
          <a:lstStyle/>
          <a:p>
            <a:r>
              <a:rPr lang="en-SG"/>
              <a:t>Instructor: Rev (Dr) Jonathan Ang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862C6-3430-974F-858F-37E6EE945FD4}"/>
              </a:ext>
            </a:extLst>
          </p:cNvPr>
          <p:cNvSpPr>
            <a:spLocks noGrp="1"/>
          </p:cNvSpPr>
          <p:nvPr>
            <p:ph type="title" idx="4294967295"/>
          </p:nvPr>
        </p:nvSpPr>
        <p:spPr>
          <a:xfrm>
            <a:off x="816424" y="561301"/>
            <a:ext cx="10515600" cy="552450"/>
          </a:xfrm>
        </p:spPr>
        <p:txBody>
          <a:bodyPr/>
          <a:lstStyle/>
          <a:p>
            <a:pPr algn="ctr"/>
            <a:r>
              <a:rPr lang="en-US" b="1" dirty="0">
                <a:solidFill>
                  <a:srgbClr val="C00000"/>
                </a:solidFill>
              </a:rPr>
              <a:t>II. Family Life: Course Schedule</a:t>
            </a:r>
          </a:p>
        </p:txBody>
      </p:sp>
      <p:graphicFrame>
        <p:nvGraphicFramePr>
          <p:cNvPr id="4" name="Table 4">
            <a:extLst>
              <a:ext uri="{FF2B5EF4-FFF2-40B4-BE49-F238E27FC236}">
                <a16:creationId xmlns:a16="http://schemas.microsoft.com/office/drawing/2014/main" id="{5D7C0822-4408-7B41-A780-FC61FDAC5942}"/>
              </a:ext>
            </a:extLst>
          </p:cNvPr>
          <p:cNvGraphicFramePr>
            <a:graphicFrameLocks noGrp="1"/>
          </p:cNvGraphicFramePr>
          <p:nvPr>
            <p:ph idx="4294967295"/>
          </p:nvPr>
        </p:nvGraphicFramePr>
        <p:xfrm>
          <a:off x="816424" y="1249232"/>
          <a:ext cx="10515600" cy="5064538"/>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300012165"/>
                    </a:ext>
                  </a:extLst>
                </a:gridCol>
                <a:gridCol w="2628900">
                  <a:extLst>
                    <a:ext uri="{9D8B030D-6E8A-4147-A177-3AD203B41FA5}">
                      <a16:colId xmlns:a16="http://schemas.microsoft.com/office/drawing/2014/main" val="1418341693"/>
                    </a:ext>
                  </a:extLst>
                </a:gridCol>
                <a:gridCol w="2628900">
                  <a:extLst>
                    <a:ext uri="{9D8B030D-6E8A-4147-A177-3AD203B41FA5}">
                      <a16:colId xmlns:a16="http://schemas.microsoft.com/office/drawing/2014/main" val="2555921987"/>
                    </a:ext>
                  </a:extLst>
                </a:gridCol>
                <a:gridCol w="2628900">
                  <a:extLst>
                    <a:ext uri="{9D8B030D-6E8A-4147-A177-3AD203B41FA5}">
                      <a16:colId xmlns:a16="http://schemas.microsoft.com/office/drawing/2014/main" val="515037230"/>
                    </a:ext>
                  </a:extLst>
                </a:gridCol>
              </a:tblGrid>
              <a:tr h="405388">
                <a:tc>
                  <a:txBody>
                    <a:bodyPr/>
                    <a:lstStyle/>
                    <a:p>
                      <a:pPr algn="ctr"/>
                      <a:r>
                        <a:rPr lang="en-US" sz="1900" dirty="0"/>
                        <a:t>Date</a:t>
                      </a:r>
                    </a:p>
                  </a:txBody>
                  <a:tcPr/>
                </a:tc>
                <a:tc>
                  <a:txBody>
                    <a:bodyPr/>
                    <a:lstStyle/>
                    <a:p>
                      <a:pPr algn="ctr"/>
                      <a:r>
                        <a:rPr lang="en-US" sz="1900"/>
                        <a:t>Unit</a:t>
                      </a:r>
                      <a:endParaRPr lang="en-US" sz="1900" dirty="0"/>
                    </a:p>
                  </a:txBody>
                  <a:tcPr/>
                </a:tc>
                <a:tc>
                  <a:txBody>
                    <a:bodyPr/>
                    <a:lstStyle/>
                    <a:p>
                      <a:pPr algn="ctr"/>
                      <a:r>
                        <a:rPr lang="en-US" sz="1900"/>
                        <a:t>Topics</a:t>
                      </a:r>
                      <a:endParaRPr lang="en-US" sz="1900" dirty="0"/>
                    </a:p>
                  </a:txBody>
                  <a:tcPr/>
                </a:tc>
                <a:tc>
                  <a:txBody>
                    <a:bodyPr/>
                    <a:lstStyle/>
                    <a:p>
                      <a:pPr algn="ctr"/>
                      <a:r>
                        <a:rPr lang="en-US" sz="1900"/>
                        <a:t>Remarks</a:t>
                      </a:r>
                      <a:endParaRPr lang="en-US" sz="1900" dirty="0"/>
                    </a:p>
                  </a:txBody>
                  <a:tcPr/>
                </a:tc>
                <a:extLst>
                  <a:ext uri="{0D108BD9-81ED-4DB2-BD59-A6C34878D82A}">
                    <a16:rowId xmlns:a16="http://schemas.microsoft.com/office/drawing/2014/main" val="2319933353"/>
                  </a:ext>
                </a:extLst>
              </a:tr>
              <a:tr h="699710">
                <a:tc>
                  <a:txBody>
                    <a:bodyPr/>
                    <a:lstStyle/>
                    <a:p>
                      <a:pPr algn="ctr"/>
                      <a:r>
                        <a:rPr lang="en-US" sz="1900"/>
                        <a:t> </a:t>
                      </a:r>
                      <a:endParaRPr lang="en-US" sz="1900" dirty="0"/>
                    </a:p>
                  </a:txBody>
                  <a:tcPr/>
                </a:tc>
                <a:tc>
                  <a:txBody>
                    <a:bodyPr/>
                    <a:lstStyle/>
                    <a:p>
                      <a:pPr algn="ctr"/>
                      <a:endParaRPr lang="en-US" sz="1900" b="1" dirty="0"/>
                    </a:p>
                  </a:txBody>
                  <a:tcPr/>
                </a:tc>
                <a:tc>
                  <a:txBody>
                    <a:bodyPr/>
                    <a:lstStyle/>
                    <a:p>
                      <a:pPr marL="342900" indent="-342900" algn="ctr">
                        <a:buAutoNum type="arabicPeriod"/>
                      </a:pPr>
                      <a:endParaRPr lang="en-US" sz="1900" dirty="0"/>
                    </a:p>
                    <a:p>
                      <a:pPr marL="342900" indent="-342900" algn="ctr">
                        <a:buAutoNum type="arabicPeriod"/>
                      </a:pPr>
                      <a:endParaRPr lang="en-US" sz="1900" dirty="0"/>
                    </a:p>
                  </a:txBody>
                  <a:tcPr/>
                </a:tc>
                <a:tc>
                  <a:txBody>
                    <a:bodyPr/>
                    <a:lstStyle/>
                    <a:p>
                      <a:pPr algn="ctr"/>
                      <a:r>
                        <a:rPr lang="en-US" sz="1900" dirty="0"/>
                        <a:t> </a:t>
                      </a:r>
                    </a:p>
                  </a:txBody>
                  <a:tcPr/>
                </a:tc>
                <a:extLst>
                  <a:ext uri="{0D108BD9-81ED-4DB2-BD59-A6C34878D82A}">
                    <a16:rowId xmlns:a16="http://schemas.microsoft.com/office/drawing/2014/main" val="2781710580"/>
                  </a:ext>
                </a:extLst>
              </a:tr>
              <a:tr h="914932">
                <a:tc>
                  <a:txBody>
                    <a:bodyPr/>
                    <a:lstStyle/>
                    <a:p>
                      <a:pPr algn="ctr"/>
                      <a:endParaRPr lang="en-US" sz="1900" dirty="0"/>
                    </a:p>
                  </a:txBody>
                  <a:tcPr/>
                </a:tc>
                <a:tc>
                  <a:txBody>
                    <a:bodyPr/>
                    <a:lstStyle/>
                    <a:p>
                      <a:pPr algn="ctr"/>
                      <a:endParaRPr lang="en-US" sz="1900" b="1" dirty="0"/>
                    </a:p>
                  </a:txBody>
                  <a:tcPr/>
                </a:tc>
                <a:tc>
                  <a:txBody>
                    <a:bodyPr/>
                    <a:lstStyle/>
                    <a:p>
                      <a:pPr algn="ctr"/>
                      <a:endParaRPr lang="en-US" sz="1900" dirty="0"/>
                    </a:p>
                  </a:txBody>
                  <a:tcPr/>
                </a:tc>
                <a:tc>
                  <a:txBody>
                    <a:bodyPr/>
                    <a:lstStyle/>
                    <a:p>
                      <a:pPr algn="ctr"/>
                      <a:endParaRPr lang="en-US" sz="1900" dirty="0"/>
                    </a:p>
                  </a:txBody>
                  <a:tcPr/>
                </a:tc>
                <a:extLst>
                  <a:ext uri="{0D108BD9-81ED-4DB2-BD59-A6C34878D82A}">
                    <a16:rowId xmlns:a16="http://schemas.microsoft.com/office/drawing/2014/main" val="1609550310"/>
                  </a:ext>
                </a:extLst>
              </a:tr>
              <a:tr h="999585">
                <a:tc>
                  <a:txBody>
                    <a:bodyPr/>
                    <a:lstStyle/>
                    <a:p>
                      <a:pPr algn="ctr"/>
                      <a:endParaRPr lang="en-US" sz="1900" dirty="0"/>
                    </a:p>
                  </a:txBody>
                  <a:tcPr/>
                </a:tc>
                <a:tc>
                  <a:txBody>
                    <a:bodyPr/>
                    <a:lstStyle/>
                    <a:p>
                      <a:pPr algn="ctr"/>
                      <a:endParaRPr lang="en-US" sz="19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900" dirty="0"/>
                    </a:p>
                    <a:p>
                      <a:pPr algn="ctr"/>
                      <a:r>
                        <a:rPr lang="en-US" sz="1900" dirty="0"/>
                        <a:t> </a:t>
                      </a:r>
                    </a:p>
                  </a:txBody>
                  <a:tcPr/>
                </a:tc>
                <a:tc>
                  <a:txBody>
                    <a:bodyPr/>
                    <a:lstStyle/>
                    <a:p>
                      <a:pPr algn="ctr"/>
                      <a:endParaRPr lang="en-US" sz="1900" dirty="0"/>
                    </a:p>
                  </a:txBody>
                  <a:tcPr/>
                </a:tc>
                <a:extLst>
                  <a:ext uri="{0D108BD9-81ED-4DB2-BD59-A6C34878D82A}">
                    <a16:rowId xmlns:a16="http://schemas.microsoft.com/office/drawing/2014/main" val="2237360186"/>
                  </a:ext>
                </a:extLst>
              </a:tr>
              <a:tr h="999585">
                <a:tc>
                  <a:txBody>
                    <a:bodyPr/>
                    <a:lstStyle/>
                    <a:p>
                      <a:pPr algn="ctr"/>
                      <a:endParaRPr lang="en-US" sz="1900" dirty="0"/>
                    </a:p>
                  </a:txBody>
                  <a:tcPr/>
                </a:tc>
                <a:tc>
                  <a:txBody>
                    <a:bodyPr/>
                    <a:lstStyle/>
                    <a:p>
                      <a:pPr algn="ctr"/>
                      <a:endParaRPr lang="en-US" sz="1900" dirty="0"/>
                    </a:p>
                  </a:txBody>
                  <a:tcPr/>
                </a:tc>
                <a:tc>
                  <a:txBody>
                    <a:bodyPr/>
                    <a:lstStyle/>
                    <a:p>
                      <a:pPr algn="ctr"/>
                      <a:endParaRPr lang="en-US" sz="1900" dirty="0"/>
                    </a:p>
                  </a:txBody>
                  <a:tcPr/>
                </a:tc>
                <a:tc>
                  <a:txBody>
                    <a:bodyPr/>
                    <a:lstStyle/>
                    <a:p>
                      <a:pPr algn="ctr"/>
                      <a:endParaRPr lang="en-US" sz="1900"/>
                    </a:p>
                  </a:txBody>
                  <a:tcPr/>
                </a:tc>
                <a:extLst>
                  <a:ext uri="{0D108BD9-81ED-4DB2-BD59-A6C34878D82A}">
                    <a16:rowId xmlns:a16="http://schemas.microsoft.com/office/drawing/2014/main" val="3101932856"/>
                  </a:ext>
                </a:extLst>
              </a:tr>
              <a:tr h="1045338">
                <a:tc>
                  <a:txBody>
                    <a:bodyPr/>
                    <a:lstStyle/>
                    <a:p>
                      <a:pPr algn="ctr"/>
                      <a:endParaRPr lang="en-US" sz="1900" dirty="0"/>
                    </a:p>
                  </a:txBody>
                  <a:tcPr/>
                </a:tc>
                <a:tc>
                  <a:txBody>
                    <a:bodyPr/>
                    <a:lstStyle/>
                    <a:p>
                      <a:pPr algn="ctr"/>
                      <a:endParaRPr lang="en-US" sz="1900" dirty="0"/>
                    </a:p>
                  </a:txBody>
                  <a:tcPr/>
                </a:tc>
                <a:tc>
                  <a:txBody>
                    <a:bodyPr/>
                    <a:lstStyle/>
                    <a:p>
                      <a:pPr algn="ctr"/>
                      <a:endParaRPr lang="en-US" sz="1900" b="1" dirty="0"/>
                    </a:p>
                  </a:txBody>
                  <a:tcPr/>
                </a:tc>
                <a:tc>
                  <a:txBody>
                    <a:bodyPr/>
                    <a:lstStyle/>
                    <a:p>
                      <a:pPr algn="ctr"/>
                      <a:endParaRPr lang="en-US" sz="1900" dirty="0"/>
                    </a:p>
                  </a:txBody>
                  <a:tcPr/>
                </a:tc>
                <a:extLst>
                  <a:ext uri="{0D108BD9-81ED-4DB2-BD59-A6C34878D82A}">
                    <a16:rowId xmlns:a16="http://schemas.microsoft.com/office/drawing/2014/main" val="3473487374"/>
                  </a:ext>
                </a:extLst>
              </a:tr>
            </a:tbl>
          </a:graphicData>
        </a:graphic>
      </p:graphicFrame>
      <p:sp>
        <p:nvSpPr>
          <p:cNvPr id="3" name="TextBox 2">
            <a:extLst>
              <a:ext uri="{FF2B5EF4-FFF2-40B4-BE49-F238E27FC236}">
                <a16:creationId xmlns:a16="http://schemas.microsoft.com/office/drawing/2014/main" id="{AAF2903C-CB18-5846-98D2-CBE96BD9F879}"/>
              </a:ext>
            </a:extLst>
          </p:cNvPr>
          <p:cNvSpPr txBox="1"/>
          <p:nvPr/>
        </p:nvSpPr>
        <p:spPr>
          <a:xfrm>
            <a:off x="838199" y="1826819"/>
            <a:ext cx="2612571"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rPr>
              <a:t>July 1</a:t>
            </a:r>
            <a:r>
              <a:rPr kumimoji="0" lang="en-US" sz="2000" b="0" i="0" u="none" strike="noStrike" kern="1200" cap="none" spc="0" normalizeH="0" baseline="30000" noProof="0" dirty="0">
                <a:ln>
                  <a:noFill/>
                </a:ln>
                <a:solidFill>
                  <a:prstClr val="black"/>
                </a:solidFill>
                <a:effectLst/>
                <a:uLnTx/>
                <a:uFillTx/>
                <a:latin typeface="Gill Sans MT" panose="020B0502020104020203"/>
                <a:ea typeface="+mn-ea"/>
                <a:cs typeface="+mn-cs"/>
              </a:rPr>
              <a:t>st</a:t>
            </a:r>
            <a:endPar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5" name="TextBox 4">
            <a:extLst>
              <a:ext uri="{FF2B5EF4-FFF2-40B4-BE49-F238E27FC236}">
                <a16:creationId xmlns:a16="http://schemas.microsoft.com/office/drawing/2014/main" id="{E6AEF7BF-B0E1-4D42-AD4B-91E5BA5659C2}"/>
              </a:ext>
            </a:extLst>
          </p:cNvPr>
          <p:cNvSpPr txBox="1"/>
          <p:nvPr/>
        </p:nvSpPr>
        <p:spPr>
          <a:xfrm>
            <a:off x="3450769" y="1828217"/>
            <a:ext cx="2612571"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1: </a:t>
            </a:r>
            <a:r>
              <a:rPr kumimoji="0" lang="en-US" sz="1800" b="1" i="0" u="none" strike="noStrike" kern="1200" cap="none" spc="0" normalizeH="0" baseline="0" noProof="0" dirty="0">
                <a:ln>
                  <a:noFill/>
                </a:ln>
                <a:solidFill>
                  <a:prstClr val="black"/>
                </a:solidFill>
                <a:effectLst/>
                <a:uLnTx/>
                <a:uFillTx/>
                <a:latin typeface="Gill Sans MT" panose="020B0502020104020203"/>
                <a:ea typeface="+mn-ea"/>
                <a:cs typeface="+mn-cs"/>
              </a:rPr>
              <a:t>The Foundation</a:t>
            </a: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6" name="TextBox 5">
            <a:extLst>
              <a:ext uri="{FF2B5EF4-FFF2-40B4-BE49-F238E27FC236}">
                <a16:creationId xmlns:a16="http://schemas.microsoft.com/office/drawing/2014/main" id="{4CD2A306-B7B1-9844-9C4E-44ECBA2B4A6E}"/>
              </a:ext>
            </a:extLst>
          </p:cNvPr>
          <p:cNvSpPr txBox="1"/>
          <p:nvPr/>
        </p:nvSpPr>
        <p:spPr>
          <a:xfrm>
            <a:off x="6085115" y="1674417"/>
            <a:ext cx="2612571"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Course Introduction Objectives/Requirements</a:t>
            </a:r>
          </a:p>
        </p:txBody>
      </p:sp>
      <p:sp>
        <p:nvSpPr>
          <p:cNvPr id="8" name="TextBox 7">
            <a:extLst>
              <a:ext uri="{FF2B5EF4-FFF2-40B4-BE49-F238E27FC236}">
                <a16:creationId xmlns:a16="http://schemas.microsoft.com/office/drawing/2014/main" id="{EA103C27-CAB6-A349-B065-9136F8D09624}"/>
              </a:ext>
            </a:extLst>
          </p:cNvPr>
          <p:cNvSpPr txBox="1"/>
          <p:nvPr/>
        </p:nvSpPr>
        <p:spPr>
          <a:xfrm>
            <a:off x="8697693" y="1717955"/>
            <a:ext cx="2612571"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Gill Sans MT" panose="020B0502020104020203"/>
                <a:ea typeface="+mn-ea"/>
                <a:cs typeface="+mn-cs"/>
              </a:rPr>
              <a:t>Memorise</a:t>
            </a: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b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b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Genesis 2:18, 24</a:t>
            </a:r>
          </a:p>
        </p:txBody>
      </p:sp>
      <p:sp>
        <p:nvSpPr>
          <p:cNvPr id="9" name="TextBox 8">
            <a:extLst>
              <a:ext uri="{FF2B5EF4-FFF2-40B4-BE49-F238E27FC236}">
                <a16:creationId xmlns:a16="http://schemas.microsoft.com/office/drawing/2014/main" id="{47E65B5C-82B9-F941-98B0-B1AD8BD7FEED}"/>
              </a:ext>
            </a:extLst>
          </p:cNvPr>
          <p:cNvSpPr txBox="1"/>
          <p:nvPr/>
        </p:nvSpPr>
        <p:spPr>
          <a:xfrm>
            <a:off x="8724899" y="3330004"/>
            <a:ext cx="261257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Gill Sans MT" panose="020B0502020104020203"/>
                <a:ea typeface="+mn-ea"/>
                <a:cs typeface="+mn-cs"/>
              </a:rPr>
              <a:t>Memorise</a:t>
            </a: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b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b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Malachi </a:t>
            </a:r>
            <a:r>
              <a:rPr kumimoji="0" lang="en-US" altLang="zh-CN" sz="1800" b="0" i="0" u="none" strike="noStrike" kern="1200" cap="none" spc="0" normalizeH="0" baseline="0" noProof="0" dirty="0">
                <a:ln>
                  <a:noFill/>
                </a:ln>
                <a:solidFill>
                  <a:prstClr val="black"/>
                </a:solidFill>
                <a:effectLst/>
                <a:uLnTx/>
                <a:uFillTx/>
                <a:latin typeface="Gill Sans MT" panose="020B0502020104020203"/>
                <a:ea typeface="等线" panose="02010600030101010101" pitchFamily="2" charset="-122"/>
                <a:cs typeface="+mn-cs"/>
              </a:rPr>
              <a:t>2:16; Mark 10:9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Assignment 2 due</a:t>
            </a:r>
          </a:p>
        </p:txBody>
      </p:sp>
      <p:sp>
        <p:nvSpPr>
          <p:cNvPr id="10" name="TextBox 9">
            <a:extLst>
              <a:ext uri="{FF2B5EF4-FFF2-40B4-BE49-F238E27FC236}">
                <a16:creationId xmlns:a16="http://schemas.microsoft.com/office/drawing/2014/main" id="{780C03CE-1B23-364B-815D-8BE2C7EBC7B9}"/>
              </a:ext>
            </a:extLst>
          </p:cNvPr>
          <p:cNvSpPr txBox="1"/>
          <p:nvPr/>
        </p:nvSpPr>
        <p:spPr>
          <a:xfrm>
            <a:off x="8741228" y="2352278"/>
            <a:ext cx="261257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Gill Sans MT" panose="020B0502020104020203"/>
                <a:ea typeface="+mn-ea"/>
                <a:cs typeface="+mn-cs"/>
              </a:rPr>
              <a:t>Memorise</a:t>
            </a: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b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b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Eph 5:22, 25; Col 3:18-19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Assignment 1 due</a:t>
            </a:r>
          </a:p>
        </p:txBody>
      </p:sp>
      <p:sp>
        <p:nvSpPr>
          <p:cNvPr id="11" name="TextBox 10">
            <a:extLst>
              <a:ext uri="{FF2B5EF4-FFF2-40B4-BE49-F238E27FC236}">
                <a16:creationId xmlns:a16="http://schemas.microsoft.com/office/drawing/2014/main" id="{881E92DD-AF38-C448-A63F-FB493ACA56F6}"/>
              </a:ext>
            </a:extLst>
          </p:cNvPr>
          <p:cNvSpPr txBox="1"/>
          <p:nvPr/>
        </p:nvSpPr>
        <p:spPr>
          <a:xfrm>
            <a:off x="8763005" y="4298021"/>
            <a:ext cx="261257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Gill Sans MT" panose="020B0502020104020203"/>
                <a:ea typeface="+mn-ea"/>
                <a:cs typeface="+mn-cs"/>
              </a:rPr>
              <a:t>Memorise</a:t>
            </a: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b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b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Eph 4:25, 29-32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Assignment 3 due</a:t>
            </a:r>
          </a:p>
        </p:txBody>
      </p:sp>
      <p:sp>
        <p:nvSpPr>
          <p:cNvPr id="12" name="TextBox 11">
            <a:extLst>
              <a:ext uri="{FF2B5EF4-FFF2-40B4-BE49-F238E27FC236}">
                <a16:creationId xmlns:a16="http://schemas.microsoft.com/office/drawing/2014/main" id="{61E16262-5D17-3940-8B28-D1E11567146A}"/>
              </a:ext>
            </a:extLst>
          </p:cNvPr>
          <p:cNvSpPr txBox="1"/>
          <p:nvPr/>
        </p:nvSpPr>
        <p:spPr>
          <a:xfrm>
            <a:off x="8784777" y="5328532"/>
            <a:ext cx="261257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Gill Sans MT" panose="020B0502020104020203"/>
                <a:ea typeface="+mn-ea"/>
                <a:cs typeface="+mn-cs"/>
              </a:rPr>
              <a:t>Memorise</a:t>
            </a: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 </a:t>
            </a:r>
            <a:b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b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Eph 6:1-4;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Assignment 4 due</a:t>
            </a:r>
          </a:p>
        </p:txBody>
      </p:sp>
      <p:sp>
        <p:nvSpPr>
          <p:cNvPr id="13" name="TextBox 12">
            <a:extLst>
              <a:ext uri="{FF2B5EF4-FFF2-40B4-BE49-F238E27FC236}">
                <a16:creationId xmlns:a16="http://schemas.microsoft.com/office/drawing/2014/main" id="{373A0300-057E-554C-9787-A1A6A4E751B2}"/>
              </a:ext>
            </a:extLst>
          </p:cNvPr>
          <p:cNvSpPr txBox="1"/>
          <p:nvPr/>
        </p:nvSpPr>
        <p:spPr>
          <a:xfrm>
            <a:off x="838199" y="2613888"/>
            <a:ext cx="2612571"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rPr>
              <a:t>July 8</a:t>
            </a:r>
            <a:r>
              <a:rPr kumimoji="0" lang="en-US" sz="2000" b="0" i="0" u="none" strike="noStrike" kern="1200" cap="none" spc="0" normalizeH="0" baseline="30000" noProof="0" dirty="0">
                <a:ln>
                  <a:noFill/>
                </a:ln>
                <a:solidFill>
                  <a:prstClr val="black"/>
                </a:solidFill>
                <a:effectLst/>
                <a:uLnTx/>
                <a:uFillTx/>
                <a:latin typeface="Gill Sans MT" panose="020B0502020104020203"/>
                <a:ea typeface="+mn-ea"/>
                <a:cs typeface="+mn-cs"/>
              </a:rPr>
              <a:t>th</a:t>
            </a:r>
            <a:endPar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14" name="TextBox 13">
            <a:extLst>
              <a:ext uri="{FF2B5EF4-FFF2-40B4-BE49-F238E27FC236}">
                <a16:creationId xmlns:a16="http://schemas.microsoft.com/office/drawing/2014/main" id="{055CA2A8-9D86-F14B-8621-B0F07726FE6C}"/>
              </a:ext>
            </a:extLst>
          </p:cNvPr>
          <p:cNvSpPr txBox="1"/>
          <p:nvPr/>
        </p:nvSpPr>
        <p:spPr>
          <a:xfrm>
            <a:off x="838199" y="3591614"/>
            <a:ext cx="2612571"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rPr>
              <a:t>July 15</a:t>
            </a:r>
            <a:r>
              <a:rPr kumimoji="0" lang="en-US" sz="2000" b="0" i="0" u="none" strike="noStrike" kern="1200" cap="none" spc="0" normalizeH="0" baseline="30000" noProof="0" dirty="0" err="1">
                <a:ln>
                  <a:noFill/>
                </a:ln>
                <a:solidFill>
                  <a:prstClr val="black"/>
                </a:solidFill>
                <a:effectLst/>
                <a:uLnTx/>
                <a:uFillTx/>
                <a:latin typeface="Gill Sans MT" panose="020B0502020104020203"/>
                <a:ea typeface="+mn-ea"/>
                <a:cs typeface="+mn-cs"/>
              </a:rPr>
              <a:t>th</a:t>
            </a:r>
            <a:endPar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15" name="TextBox 14">
            <a:extLst>
              <a:ext uri="{FF2B5EF4-FFF2-40B4-BE49-F238E27FC236}">
                <a16:creationId xmlns:a16="http://schemas.microsoft.com/office/drawing/2014/main" id="{2D16ECE0-4F3A-1445-AFDF-434CECBC70BB}"/>
              </a:ext>
            </a:extLst>
          </p:cNvPr>
          <p:cNvSpPr txBox="1"/>
          <p:nvPr/>
        </p:nvSpPr>
        <p:spPr>
          <a:xfrm>
            <a:off x="838199" y="4559631"/>
            <a:ext cx="2612571"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rPr>
              <a:t>July 22</a:t>
            </a:r>
            <a:r>
              <a:rPr kumimoji="0" lang="en-US" sz="2000" b="0" i="0" u="none" strike="noStrike" kern="1200" cap="none" spc="0" normalizeH="0" baseline="30000" noProof="0" dirty="0" err="1">
                <a:ln>
                  <a:noFill/>
                </a:ln>
                <a:solidFill>
                  <a:prstClr val="black"/>
                </a:solidFill>
                <a:effectLst/>
                <a:uLnTx/>
                <a:uFillTx/>
                <a:latin typeface="Gill Sans MT" panose="020B0502020104020203"/>
                <a:ea typeface="+mn-ea"/>
                <a:cs typeface="+mn-cs"/>
              </a:rPr>
              <a:t>nd</a:t>
            </a:r>
            <a:endPar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16" name="TextBox 15">
            <a:extLst>
              <a:ext uri="{FF2B5EF4-FFF2-40B4-BE49-F238E27FC236}">
                <a16:creationId xmlns:a16="http://schemas.microsoft.com/office/drawing/2014/main" id="{DBB0E7F6-D414-BD41-84EE-B7FF4B322A92}"/>
              </a:ext>
            </a:extLst>
          </p:cNvPr>
          <p:cNvSpPr txBox="1"/>
          <p:nvPr/>
        </p:nvSpPr>
        <p:spPr>
          <a:xfrm>
            <a:off x="838199" y="5590142"/>
            <a:ext cx="2612571"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rPr>
              <a:t>July 29</a:t>
            </a:r>
            <a:r>
              <a:rPr kumimoji="0" lang="en-US" sz="2000" b="0" i="0" u="none" strike="noStrike" kern="1200" cap="none" spc="0" normalizeH="0" baseline="30000" noProof="0" dirty="0" err="1">
                <a:ln>
                  <a:noFill/>
                </a:ln>
                <a:solidFill>
                  <a:prstClr val="black"/>
                </a:solidFill>
                <a:effectLst/>
                <a:uLnTx/>
                <a:uFillTx/>
                <a:latin typeface="Gill Sans MT" panose="020B0502020104020203"/>
                <a:ea typeface="+mn-ea"/>
                <a:cs typeface="+mn-cs"/>
              </a:rPr>
              <a:t>th</a:t>
            </a:r>
            <a:endParaRPr kumimoji="0" lang="en-US" sz="20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17" name="TextBox 16">
            <a:extLst>
              <a:ext uri="{FF2B5EF4-FFF2-40B4-BE49-F238E27FC236}">
                <a16:creationId xmlns:a16="http://schemas.microsoft.com/office/drawing/2014/main" id="{523BF48D-1FB6-3C46-954E-5A81BEE1F10A}"/>
              </a:ext>
            </a:extLst>
          </p:cNvPr>
          <p:cNvSpPr txBox="1"/>
          <p:nvPr/>
        </p:nvSpPr>
        <p:spPr>
          <a:xfrm>
            <a:off x="3439882" y="2490778"/>
            <a:ext cx="2612571"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2:</a:t>
            </a:r>
            <a:r>
              <a:rPr kumimoji="0" lang="zh-CN" altLang="en-US" sz="1800" b="0" i="0" u="none" strike="noStrike" kern="1200" cap="none" spc="0" normalizeH="0" baseline="0" noProof="0" dirty="0">
                <a:ln>
                  <a:noFill/>
                </a:ln>
                <a:solidFill>
                  <a:prstClr val="black"/>
                </a:solidFill>
                <a:effectLst/>
                <a:uLnTx/>
                <a:uFillTx/>
                <a:latin typeface="Gill Sans MT" panose="020B0502020104020203"/>
                <a:ea typeface="等线" panose="02010600030101010101" pitchFamily="2" charset="-122"/>
                <a:cs typeface="+mn-cs"/>
              </a:rPr>
              <a:t> </a:t>
            </a:r>
            <a:r>
              <a:rPr kumimoji="0" lang="en-US" sz="1800" b="1" i="0" u="none" strike="noStrike" kern="1200" cap="none" spc="0" normalizeH="0" baseline="0" noProof="0" dirty="0">
                <a:ln>
                  <a:noFill/>
                </a:ln>
                <a:solidFill>
                  <a:prstClr val="black"/>
                </a:solidFill>
                <a:effectLst/>
                <a:uLnTx/>
                <a:uFillTx/>
                <a:latin typeface="Gill Sans MT" panose="020B0502020104020203"/>
                <a:ea typeface="+mn-ea"/>
                <a:cs typeface="+mn-cs"/>
              </a:rPr>
              <a:t>Family Role Relationships (1)</a:t>
            </a:r>
          </a:p>
        </p:txBody>
      </p:sp>
      <p:sp>
        <p:nvSpPr>
          <p:cNvPr id="18" name="TextBox 17">
            <a:extLst>
              <a:ext uri="{FF2B5EF4-FFF2-40B4-BE49-F238E27FC236}">
                <a16:creationId xmlns:a16="http://schemas.microsoft.com/office/drawing/2014/main" id="{1F48C196-033C-BD40-AA93-D7A0A11B8968}"/>
              </a:ext>
            </a:extLst>
          </p:cNvPr>
          <p:cNvSpPr txBox="1"/>
          <p:nvPr/>
        </p:nvSpPr>
        <p:spPr>
          <a:xfrm>
            <a:off x="3428995" y="3468504"/>
            <a:ext cx="2612571"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3:</a:t>
            </a:r>
            <a:r>
              <a:rPr kumimoji="0" lang="zh-CN" altLang="en-US" sz="1800" b="0" i="0" u="none" strike="noStrike" kern="1200" cap="none" spc="0" normalizeH="0" baseline="0" noProof="0" dirty="0">
                <a:ln>
                  <a:noFill/>
                </a:ln>
                <a:solidFill>
                  <a:prstClr val="black"/>
                </a:solidFill>
                <a:effectLst/>
                <a:uLnTx/>
                <a:uFillTx/>
                <a:latin typeface="Gill Sans MT" panose="020B0502020104020203"/>
                <a:ea typeface="等线" panose="02010600030101010101" pitchFamily="2" charset="-122"/>
                <a:cs typeface="+mn-cs"/>
              </a:rPr>
              <a:t> </a:t>
            </a:r>
            <a:r>
              <a:rPr kumimoji="0" lang="en-US" sz="1800" b="1" i="0" u="none" strike="noStrike" kern="1200" cap="none" spc="0" normalizeH="0" baseline="0" noProof="0" dirty="0">
                <a:ln>
                  <a:noFill/>
                </a:ln>
                <a:solidFill>
                  <a:prstClr val="black"/>
                </a:solidFill>
                <a:effectLst/>
                <a:uLnTx/>
                <a:uFillTx/>
                <a:latin typeface="Gill Sans MT" panose="020B0502020104020203"/>
                <a:ea typeface="+mn-ea"/>
                <a:cs typeface="+mn-cs"/>
              </a:rPr>
              <a:t>Family </a:t>
            </a:r>
            <a:r>
              <a:rPr kumimoji="0" lang="en-US" altLang="zh-CN" sz="1800" b="1" i="0" u="none" strike="noStrike" kern="1200" cap="none" spc="0" normalizeH="0" baseline="0" noProof="0" dirty="0">
                <a:ln>
                  <a:noFill/>
                </a:ln>
                <a:solidFill>
                  <a:prstClr val="black"/>
                </a:solidFill>
                <a:effectLst/>
                <a:uLnTx/>
                <a:uFillTx/>
                <a:latin typeface="Gill Sans MT" panose="020B0502020104020203"/>
                <a:ea typeface="等线" panose="02010600030101010101" pitchFamily="2" charset="-122"/>
                <a:cs typeface="+mn-cs"/>
              </a:rPr>
              <a:t>Role Relationships (2)</a:t>
            </a:r>
          </a:p>
        </p:txBody>
      </p:sp>
      <p:sp>
        <p:nvSpPr>
          <p:cNvPr id="19" name="TextBox 18">
            <a:extLst>
              <a:ext uri="{FF2B5EF4-FFF2-40B4-BE49-F238E27FC236}">
                <a16:creationId xmlns:a16="http://schemas.microsoft.com/office/drawing/2014/main" id="{BCC3FE08-B0C1-AD4B-A71F-113B86F1565F}"/>
              </a:ext>
            </a:extLst>
          </p:cNvPr>
          <p:cNvSpPr txBox="1"/>
          <p:nvPr/>
        </p:nvSpPr>
        <p:spPr>
          <a:xfrm>
            <a:off x="3483429" y="4436521"/>
            <a:ext cx="2612571"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4:</a:t>
            </a:r>
            <a:r>
              <a:rPr kumimoji="0" lang="zh-CN" altLang="en-US" sz="1800" b="0" i="0" u="none" strike="noStrike" kern="1200" cap="none" spc="0" normalizeH="0" baseline="0" noProof="0" dirty="0">
                <a:ln>
                  <a:noFill/>
                </a:ln>
                <a:solidFill>
                  <a:prstClr val="black"/>
                </a:solidFill>
                <a:effectLst/>
                <a:uLnTx/>
                <a:uFillTx/>
                <a:latin typeface="Gill Sans MT" panose="020B0502020104020203"/>
                <a:ea typeface="等线" panose="02010600030101010101" pitchFamily="2" charset="-122"/>
                <a:cs typeface="+mn-cs"/>
              </a:rPr>
              <a:t> </a:t>
            </a:r>
            <a:r>
              <a:rPr kumimoji="0" lang="en-US" sz="1800" b="1" i="0" u="none" strike="noStrike" kern="1200" cap="none" spc="0" normalizeH="0" baseline="0" noProof="0" dirty="0">
                <a:ln>
                  <a:noFill/>
                </a:ln>
                <a:solidFill>
                  <a:prstClr val="black"/>
                </a:solidFill>
                <a:effectLst/>
                <a:uLnTx/>
                <a:uFillTx/>
                <a:latin typeface="Gill Sans MT" panose="020B0502020104020203"/>
                <a:ea typeface="+mn-ea"/>
                <a:cs typeface="+mn-cs"/>
              </a:rPr>
              <a:t>Maintenance of </a:t>
            </a:r>
            <a:r>
              <a:rPr kumimoji="0" lang="en-US" altLang="zh-CN" sz="1800" b="1" i="0" u="none" strike="noStrike" kern="1200" cap="none" spc="0" normalizeH="0" baseline="0" noProof="0" dirty="0">
                <a:ln>
                  <a:noFill/>
                </a:ln>
                <a:solidFill>
                  <a:prstClr val="black"/>
                </a:solidFill>
                <a:effectLst/>
                <a:uLnTx/>
                <a:uFillTx/>
                <a:latin typeface="Gill Sans MT" panose="020B0502020104020203"/>
                <a:ea typeface="等线" panose="02010600030101010101" pitchFamily="2" charset="-122"/>
                <a:cs typeface="+mn-cs"/>
              </a:rPr>
              <a:t>Relationships</a:t>
            </a: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20" name="TextBox 19">
            <a:extLst>
              <a:ext uri="{FF2B5EF4-FFF2-40B4-BE49-F238E27FC236}">
                <a16:creationId xmlns:a16="http://schemas.microsoft.com/office/drawing/2014/main" id="{047AA047-5972-7A40-8FEB-67FDDAF0AB91}"/>
              </a:ext>
            </a:extLst>
          </p:cNvPr>
          <p:cNvSpPr txBox="1"/>
          <p:nvPr/>
        </p:nvSpPr>
        <p:spPr>
          <a:xfrm>
            <a:off x="3472544" y="5328532"/>
            <a:ext cx="261257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5: </a:t>
            </a:r>
            <a:r>
              <a:rPr kumimoji="0" lang="en-US" sz="1800" b="1" i="0" u="none" strike="noStrike" kern="1200" cap="none" spc="0" normalizeH="0" baseline="0" noProof="0" dirty="0">
                <a:ln>
                  <a:noFill/>
                </a:ln>
                <a:solidFill>
                  <a:prstClr val="black"/>
                </a:solidFill>
                <a:effectLst/>
                <a:uLnTx/>
                <a:uFillTx/>
                <a:latin typeface="Gill Sans MT" panose="020B0502020104020203"/>
                <a:ea typeface="+mn-ea"/>
                <a:cs typeface="+mn-cs"/>
              </a:rPr>
              <a:t>Parenting: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ill Sans MT" panose="020B0502020104020203"/>
                <a:ea typeface="+mn-ea"/>
                <a:cs typeface="+mn-cs"/>
              </a:rPr>
              <a:t>Parent-Child Relationships</a:t>
            </a: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21" name="TextBox 20">
            <a:extLst>
              <a:ext uri="{FF2B5EF4-FFF2-40B4-BE49-F238E27FC236}">
                <a16:creationId xmlns:a16="http://schemas.microsoft.com/office/drawing/2014/main" id="{FB6DDB5E-FD5B-B647-A931-6A65E607EE20}"/>
              </a:ext>
            </a:extLst>
          </p:cNvPr>
          <p:cNvSpPr txBox="1"/>
          <p:nvPr/>
        </p:nvSpPr>
        <p:spPr>
          <a:xfrm>
            <a:off x="6096000" y="2490778"/>
            <a:ext cx="2612571"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Biblical Marriage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Characteristics</a:t>
            </a:r>
          </a:p>
        </p:txBody>
      </p:sp>
      <p:sp>
        <p:nvSpPr>
          <p:cNvPr id="22" name="TextBox 21">
            <a:extLst>
              <a:ext uri="{FF2B5EF4-FFF2-40B4-BE49-F238E27FC236}">
                <a16:creationId xmlns:a16="http://schemas.microsoft.com/office/drawing/2014/main" id="{51951BB8-C0F4-5440-9993-C4D2A5C1CF8A}"/>
              </a:ext>
            </a:extLst>
          </p:cNvPr>
          <p:cNvSpPr txBox="1"/>
          <p:nvPr/>
        </p:nvSpPr>
        <p:spPr>
          <a:xfrm>
            <a:off x="6128658" y="3468504"/>
            <a:ext cx="2612571"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Role of Husband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Role of Wife</a:t>
            </a:r>
          </a:p>
        </p:txBody>
      </p:sp>
      <p:sp>
        <p:nvSpPr>
          <p:cNvPr id="23" name="TextBox 22">
            <a:extLst>
              <a:ext uri="{FF2B5EF4-FFF2-40B4-BE49-F238E27FC236}">
                <a16:creationId xmlns:a16="http://schemas.microsoft.com/office/drawing/2014/main" id="{334AD067-E4EF-2D40-ABF5-B18677EE9970}"/>
              </a:ext>
            </a:extLst>
          </p:cNvPr>
          <p:cNvSpPr txBox="1"/>
          <p:nvPr/>
        </p:nvSpPr>
        <p:spPr>
          <a:xfrm>
            <a:off x="6095999" y="4298021"/>
            <a:ext cx="261257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Principles of Communication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Conflict Resolution</a:t>
            </a:r>
          </a:p>
        </p:txBody>
      </p:sp>
      <p:sp>
        <p:nvSpPr>
          <p:cNvPr id="24" name="TextBox 23">
            <a:extLst>
              <a:ext uri="{FF2B5EF4-FFF2-40B4-BE49-F238E27FC236}">
                <a16:creationId xmlns:a16="http://schemas.microsoft.com/office/drawing/2014/main" id="{28227F78-1A8A-0D43-8A91-5C625F914220}"/>
              </a:ext>
            </a:extLst>
          </p:cNvPr>
          <p:cNvSpPr txBox="1"/>
          <p:nvPr/>
        </p:nvSpPr>
        <p:spPr>
          <a:xfrm>
            <a:off x="6095999" y="5467032"/>
            <a:ext cx="2612571"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Parenting in Proverbs &amp; Pauline Epistles</a:t>
            </a:r>
            <a:endParaRPr kumimoji="0" lang="en-US" sz="1800" b="1"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7" name="Date Placeholder 6">
            <a:extLst>
              <a:ext uri="{FF2B5EF4-FFF2-40B4-BE49-F238E27FC236}">
                <a16:creationId xmlns:a16="http://schemas.microsoft.com/office/drawing/2014/main" id="{53D1D9F7-735A-3042-95DC-602FAEAE2003}"/>
              </a:ext>
            </a:extLst>
          </p:cNvPr>
          <p:cNvSpPr>
            <a:spLocks noGrp="1"/>
          </p:cNvSpPr>
          <p:nvPr>
            <p:ph type="dt" sz="half" idx="10"/>
          </p:nvPr>
        </p:nvSpPr>
        <p:spPr>
          <a:xfrm>
            <a:off x="8528172" y="6440262"/>
            <a:ext cx="3500715" cy="309201"/>
          </a:xfrm>
        </p:spPr>
        <p:txBody>
          <a:bodyPr/>
          <a:lstStyle/>
          <a:p>
            <a:r>
              <a:rPr lang="en-SG" dirty="0"/>
              <a:t>Instructor: Rev (Dr) Jonathan Ang</a:t>
            </a:r>
            <a:endParaRPr lang="en-US" dirty="0"/>
          </a:p>
        </p:txBody>
      </p:sp>
    </p:spTree>
    <p:extLst>
      <p:ext uri="{BB962C8B-B14F-4D97-AF65-F5344CB8AC3E}">
        <p14:creationId xmlns:p14="http://schemas.microsoft.com/office/powerpoint/2010/main" val="197260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500"/>
                                        <p:tgtEl>
                                          <p:spTgt spid="2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fade">
                                      <p:cBhvr>
                                        <p:cTn id="62" dur="5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5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500"/>
                                        <p:tgtEl>
                                          <p:spTgt spid="19"/>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fade">
                                      <p:cBhvr>
                                        <p:cTn id="77" dur="500"/>
                                        <p:tgtEl>
                                          <p:spTgt spid="23"/>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fade">
                                      <p:cBhvr>
                                        <p:cTn id="82" dur="500"/>
                                        <p:tgtEl>
                                          <p:spTgt spid="11"/>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6"/>
                                        </p:tgtEl>
                                        <p:attrNameLst>
                                          <p:attrName>style.visibility</p:attrName>
                                        </p:attrNameLst>
                                      </p:cBhvr>
                                      <p:to>
                                        <p:strVal val="visible"/>
                                      </p:to>
                                    </p:set>
                                    <p:animEffect transition="in" filter="fade">
                                      <p:cBhvr>
                                        <p:cTn id="87" dur="500"/>
                                        <p:tgtEl>
                                          <p:spTgt spid="16"/>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fade">
                                      <p:cBhvr>
                                        <p:cTn id="92" dur="500"/>
                                        <p:tgtEl>
                                          <p:spTgt spid="20"/>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24"/>
                                        </p:tgtEl>
                                        <p:attrNameLst>
                                          <p:attrName>style.visibility</p:attrName>
                                        </p:attrNameLst>
                                      </p:cBhvr>
                                      <p:to>
                                        <p:strVal val="visible"/>
                                      </p:to>
                                    </p:set>
                                    <p:animEffect transition="in" filter="fade">
                                      <p:cBhvr>
                                        <p:cTn id="97" dur="500"/>
                                        <p:tgtEl>
                                          <p:spTgt spid="24"/>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12"/>
                                        </p:tgtEl>
                                        <p:attrNameLst>
                                          <p:attrName>style.visibility</p:attrName>
                                        </p:attrNameLst>
                                      </p:cBhvr>
                                      <p:to>
                                        <p:strVal val="visible"/>
                                      </p:to>
                                    </p:set>
                                    <p:animEffect transition="in" filter="fade">
                                      <p:cBhvr>
                                        <p:cTn id="10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45BED13-F26A-6845-A139-4771274EF4B4}"/>
              </a:ext>
            </a:extLst>
          </p:cNvPr>
          <p:cNvSpPr>
            <a:spLocks noGrp="1" noChangeArrowheads="1"/>
          </p:cNvSpPr>
          <p:nvPr>
            <p:ph type="title"/>
          </p:nvPr>
        </p:nvSpPr>
        <p:spPr>
          <a:xfrm>
            <a:off x="1482291" y="1167064"/>
            <a:ext cx="8728509" cy="731838"/>
          </a:xfrm>
        </p:spPr>
        <p:txBody>
          <a:bodyPr/>
          <a:lstStyle/>
          <a:p>
            <a:r>
              <a:rPr lang="en-US" altLang="en-US" sz="4000" dirty="0">
                <a:latin typeface="+mj-lt"/>
              </a:rPr>
              <a:t>I John 5:19</a:t>
            </a:r>
          </a:p>
        </p:txBody>
      </p:sp>
      <p:sp>
        <p:nvSpPr>
          <p:cNvPr id="33795" name="Rectangle 3">
            <a:extLst>
              <a:ext uri="{FF2B5EF4-FFF2-40B4-BE49-F238E27FC236}">
                <a16:creationId xmlns:a16="http://schemas.microsoft.com/office/drawing/2014/main" id="{4C439693-8DF0-564B-8136-6A598BC10665}"/>
              </a:ext>
            </a:extLst>
          </p:cNvPr>
          <p:cNvSpPr>
            <a:spLocks noGrp="1" noChangeArrowheads="1"/>
          </p:cNvSpPr>
          <p:nvPr>
            <p:ph type="body" idx="1"/>
          </p:nvPr>
        </p:nvSpPr>
        <p:spPr>
          <a:xfrm>
            <a:off x="1482291" y="2165684"/>
            <a:ext cx="8118909" cy="3960480"/>
          </a:xfrm>
        </p:spPr>
        <p:txBody>
          <a:bodyPr>
            <a:normAutofit/>
          </a:bodyPr>
          <a:lstStyle/>
          <a:p>
            <a:pPr>
              <a:buNone/>
            </a:pPr>
            <a:r>
              <a:rPr lang="en-US" altLang="en-US" sz="3200" dirty="0"/>
              <a:t>	And we know that we are of God, </a:t>
            </a:r>
            <a:br>
              <a:rPr lang="en-US" altLang="en-US" sz="3200" dirty="0"/>
            </a:br>
            <a:r>
              <a:rPr lang="en-US" altLang="en-US" sz="3200" dirty="0"/>
              <a:t>and the whole world lieth in wickedness.</a:t>
            </a:r>
          </a:p>
        </p:txBody>
      </p:sp>
      <p:sp>
        <p:nvSpPr>
          <p:cNvPr id="2" name="Date Placeholder 1">
            <a:extLst>
              <a:ext uri="{FF2B5EF4-FFF2-40B4-BE49-F238E27FC236}">
                <a16:creationId xmlns:a16="http://schemas.microsoft.com/office/drawing/2014/main" id="{0076457D-84E6-5147-B705-84E23992280A}"/>
              </a:ext>
            </a:extLst>
          </p:cNvPr>
          <p:cNvSpPr>
            <a:spLocks noGrp="1"/>
          </p:cNvSpPr>
          <p:nvPr>
            <p:ph type="dt" sz="half" idx="10"/>
          </p:nvPr>
        </p:nvSpPr>
        <p:spPr/>
        <p:txBody>
          <a:bodyPr/>
          <a:lstStyle/>
          <a:p>
            <a:r>
              <a:rPr lang="en-SG"/>
              <a:t>Instructor: Rev (Dr) Jonathan Ang</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45BED13-F26A-6845-A139-4771274EF4B4}"/>
              </a:ext>
            </a:extLst>
          </p:cNvPr>
          <p:cNvSpPr>
            <a:spLocks noGrp="1" noChangeArrowheads="1"/>
          </p:cNvSpPr>
          <p:nvPr>
            <p:ph type="title"/>
          </p:nvPr>
        </p:nvSpPr>
        <p:spPr>
          <a:xfrm>
            <a:off x="1451579" y="468878"/>
            <a:ext cx="9603275" cy="1049235"/>
          </a:xfrm>
        </p:spPr>
        <p:txBody>
          <a:bodyPr>
            <a:noAutofit/>
          </a:bodyPr>
          <a:lstStyle/>
          <a:p>
            <a:br>
              <a:rPr lang="en-US" altLang="en-US" dirty="0">
                <a:solidFill>
                  <a:srgbClr val="C00000"/>
                </a:solidFill>
              </a:rPr>
            </a:br>
            <a:r>
              <a:rPr lang="en-US" altLang="en-US" dirty="0">
                <a:solidFill>
                  <a:srgbClr val="C00000"/>
                </a:solidFill>
              </a:rPr>
              <a:t>1v. Marriage scene</a:t>
            </a:r>
            <a:endParaRPr lang="en-US" altLang="en-US" dirty="0">
              <a:solidFill>
                <a:srgbClr val="C00000"/>
              </a:solidFill>
              <a:latin typeface="+mj-lt"/>
            </a:endParaRPr>
          </a:p>
        </p:txBody>
      </p:sp>
      <p:sp>
        <p:nvSpPr>
          <p:cNvPr id="2" name="Content Placeholder 1">
            <a:extLst>
              <a:ext uri="{FF2B5EF4-FFF2-40B4-BE49-F238E27FC236}">
                <a16:creationId xmlns:a16="http://schemas.microsoft.com/office/drawing/2014/main" id="{31ECE8D8-E8B3-744F-AA9F-3F6E4E8B9F02}"/>
              </a:ext>
            </a:extLst>
          </p:cNvPr>
          <p:cNvSpPr>
            <a:spLocks noGrp="1"/>
          </p:cNvSpPr>
          <p:nvPr>
            <p:ph idx="1"/>
          </p:nvPr>
        </p:nvSpPr>
        <p:spPr>
          <a:xfrm>
            <a:off x="1451579" y="1812536"/>
            <a:ext cx="9603275" cy="3450613"/>
          </a:xfrm>
        </p:spPr>
        <p:txBody>
          <a:bodyPr>
            <a:noAutofit/>
          </a:bodyPr>
          <a:lstStyle/>
          <a:p>
            <a:pPr marL="514350" indent="-514350">
              <a:buClr>
                <a:schemeClr val="tx1"/>
              </a:buClr>
              <a:buAutoNum type="arabicPeriod"/>
            </a:pPr>
            <a:r>
              <a:rPr lang="en-GB" sz="3200" dirty="0"/>
              <a:t>Marriages are becoming less common</a:t>
            </a:r>
          </a:p>
          <a:p>
            <a:pPr marL="514350" indent="-514350">
              <a:buClr>
                <a:schemeClr val="tx1"/>
              </a:buClr>
              <a:buFont typeface="Arial" panose="020B0604020202020204" pitchFamily="34" charset="0"/>
              <a:buAutoNum type="arabicPeriod"/>
            </a:pPr>
            <a:r>
              <a:rPr lang="en-GB" sz="3200" dirty="0"/>
              <a:t>People are marrying later</a:t>
            </a:r>
          </a:p>
          <a:p>
            <a:pPr marL="514350" indent="-514350">
              <a:buClr>
                <a:schemeClr val="tx1"/>
              </a:buClr>
              <a:buFont typeface="Arial" panose="020B0604020202020204" pitchFamily="34" charset="0"/>
              <a:buAutoNum type="arabicPeriod"/>
            </a:pPr>
            <a:r>
              <a:rPr lang="en-GB" sz="3200" dirty="0"/>
              <a:t>Divorce rates increased after 1970</a:t>
            </a:r>
          </a:p>
          <a:p>
            <a:pPr marL="514350" indent="-514350">
              <a:buClr>
                <a:schemeClr val="tx1"/>
              </a:buClr>
              <a:buFont typeface="Arial" panose="020B0604020202020204" pitchFamily="34" charset="0"/>
              <a:buAutoNum type="arabicPeriod"/>
            </a:pPr>
            <a:r>
              <a:rPr lang="en-GB" sz="3200" dirty="0"/>
              <a:t>Single parenting is common</a:t>
            </a:r>
          </a:p>
          <a:p>
            <a:pPr marL="514350" indent="-514350">
              <a:buClr>
                <a:schemeClr val="tx1"/>
              </a:buClr>
              <a:buFont typeface="Arial" panose="020B0604020202020204" pitchFamily="34" charset="0"/>
              <a:buAutoNum type="arabicPeriod"/>
            </a:pPr>
            <a:r>
              <a:rPr lang="en-GB" sz="3200" dirty="0"/>
              <a:t>Cohabitation is becoming increasingly common</a:t>
            </a:r>
          </a:p>
          <a:p>
            <a:pPr marL="514350" indent="-514350">
              <a:buClr>
                <a:schemeClr val="tx1"/>
              </a:buClr>
              <a:buFont typeface="Arial" panose="020B0604020202020204" pitchFamily="34" charset="0"/>
              <a:buAutoNum type="arabicPeriod"/>
            </a:pPr>
            <a:r>
              <a:rPr lang="en-GB" sz="3200" dirty="0"/>
              <a:t>Same-sex marriages</a:t>
            </a:r>
            <a:br>
              <a:rPr lang="en-GB" sz="3200" dirty="0"/>
            </a:br>
            <a:br>
              <a:rPr lang="en-GB" sz="3200" dirty="0"/>
            </a:br>
            <a:endParaRPr lang="en-GB" sz="3200" dirty="0"/>
          </a:p>
        </p:txBody>
      </p:sp>
      <p:sp>
        <p:nvSpPr>
          <p:cNvPr id="3" name="Date Placeholder 2">
            <a:extLst>
              <a:ext uri="{FF2B5EF4-FFF2-40B4-BE49-F238E27FC236}">
                <a16:creationId xmlns:a16="http://schemas.microsoft.com/office/drawing/2014/main" id="{2E5A5F72-7E5F-3748-99E1-91E072A649C3}"/>
              </a:ext>
            </a:extLst>
          </p:cNvPr>
          <p:cNvSpPr>
            <a:spLocks noGrp="1"/>
          </p:cNvSpPr>
          <p:nvPr>
            <p:ph type="dt" sz="half" idx="10"/>
          </p:nvPr>
        </p:nvSpPr>
        <p:spPr/>
        <p:txBody>
          <a:bodyPr/>
          <a:lstStyle/>
          <a:p>
            <a:r>
              <a:rPr lang="en-SG"/>
              <a:t>Instructor: Rev (Dr) Jonathan Ang</a:t>
            </a:r>
            <a:endParaRPr lang="en-US" dirty="0"/>
          </a:p>
        </p:txBody>
      </p:sp>
    </p:spTree>
    <p:extLst>
      <p:ext uri="{BB962C8B-B14F-4D97-AF65-F5344CB8AC3E}">
        <p14:creationId xmlns:p14="http://schemas.microsoft.com/office/powerpoint/2010/main" val="53580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500"/>
                                        <p:tgtEl>
                                          <p:spTgt spid="33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451579" y="1362785"/>
            <a:ext cx="9603275" cy="1049235"/>
          </a:xfrm>
        </p:spPr>
        <p:txBody>
          <a:bodyPr>
            <a:noAutofit/>
          </a:bodyPr>
          <a:lstStyle/>
          <a:p>
            <a:r>
              <a:rPr lang="en-US" altLang="en-US" dirty="0">
                <a:solidFill>
                  <a:srgbClr val="C00000"/>
                </a:solidFill>
              </a:rPr>
              <a:t>Marriage SCENE: GOD SAYS …</a:t>
            </a:r>
            <a:endParaRPr lang="en-SG" dirty="0">
              <a:solidFill>
                <a:srgbClr val="C00000"/>
              </a:solidFill>
            </a:endParaRPr>
          </a:p>
        </p:txBody>
      </p:sp>
      <p:sp>
        <p:nvSpPr>
          <p:cNvPr id="2" name="Content Placeholder 1">
            <a:extLst>
              <a:ext uri="{FF2B5EF4-FFF2-40B4-BE49-F238E27FC236}">
                <a16:creationId xmlns:a16="http://schemas.microsoft.com/office/drawing/2014/main" id="{095FF94E-EF7D-3F4B-A40C-EBB2BFB04827}"/>
              </a:ext>
            </a:extLst>
          </p:cNvPr>
          <p:cNvSpPr>
            <a:spLocks noGrp="1"/>
          </p:cNvSpPr>
          <p:nvPr>
            <p:ph idx="1"/>
          </p:nvPr>
        </p:nvSpPr>
        <p:spPr/>
        <p:txBody>
          <a:bodyPr>
            <a:normAutofit/>
          </a:bodyPr>
          <a:lstStyle/>
          <a:p>
            <a:pPr>
              <a:buClr>
                <a:schemeClr val="tx1"/>
              </a:buClr>
            </a:pPr>
            <a:r>
              <a:rPr lang="en-GB" sz="3200" dirty="0"/>
              <a:t>Does marriage really matter? </a:t>
            </a:r>
          </a:p>
          <a:p>
            <a:pPr>
              <a:buClr>
                <a:schemeClr val="tx1"/>
              </a:buClr>
            </a:pPr>
            <a:r>
              <a:rPr lang="en-GB" sz="3200" dirty="0"/>
              <a:t>Earliest instructions on marriage found in Genesis</a:t>
            </a:r>
            <a:endParaRPr lang="en-SG" sz="3200" dirty="0"/>
          </a:p>
          <a:p>
            <a:pPr>
              <a:buClr>
                <a:schemeClr val="tx1"/>
              </a:buClr>
            </a:pPr>
            <a:r>
              <a:rPr lang="en-GB" sz="3200" dirty="0"/>
              <a:t>Bible has repeatedly proven its relevance on important issues </a:t>
            </a:r>
          </a:p>
        </p:txBody>
      </p:sp>
      <p:sp>
        <p:nvSpPr>
          <p:cNvPr id="3" name="Date Placeholder 2">
            <a:extLst>
              <a:ext uri="{FF2B5EF4-FFF2-40B4-BE49-F238E27FC236}">
                <a16:creationId xmlns:a16="http://schemas.microsoft.com/office/drawing/2014/main" id="{F7758A56-1293-B440-99F0-C00D16EFC06D}"/>
              </a:ext>
            </a:extLst>
          </p:cNvPr>
          <p:cNvSpPr>
            <a:spLocks noGrp="1"/>
          </p:cNvSpPr>
          <p:nvPr>
            <p:ph type="dt" sz="half" idx="10"/>
          </p:nvPr>
        </p:nvSpPr>
        <p:spPr/>
        <p:txBody>
          <a:bodyPr/>
          <a:lstStyle/>
          <a:p>
            <a:r>
              <a:rPr lang="en-SG"/>
              <a:t>Instructor: Rev (Dr) Jonathan Ang</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451579" y="1362785"/>
            <a:ext cx="9603275" cy="1049235"/>
          </a:xfrm>
        </p:spPr>
        <p:txBody>
          <a:bodyPr>
            <a:noAutofit/>
          </a:bodyPr>
          <a:lstStyle/>
          <a:p>
            <a:r>
              <a:rPr lang="en-US" altLang="en-US" dirty="0">
                <a:solidFill>
                  <a:srgbClr val="C00000"/>
                </a:solidFill>
              </a:rPr>
              <a:t>Marriage SCENE: GOD SAYS …</a:t>
            </a:r>
            <a:endParaRPr lang="en-SG" dirty="0">
              <a:solidFill>
                <a:srgbClr val="C00000"/>
              </a:solidFill>
            </a:endParaRPr>
          </a:p>
        </p:txBody>
      </p:sp>
      <p:sp>
        <p:nvSpPr>
          <p:cNvPr id="2" name="Content Placeholder 1">
            <a:extLst>
              <a:ext uri="{FF2B5EF4-FFF2-40B4-BE49-F238E27FC236}">
                <a16:creationId xmlns:a16="http://schemas.microsoft.com/office/drawing/2014/main" id="{095FF94E-EF7D-3F4B-A40C-EBB2BFB04827}"/>
              </a:ext>
            </a:extLst>
          </p:cNvPr>
          <p:cNvSpPr>
            <a:spLocks noGrp="1"/>
          </p:cNvSpPr>
          <p:nvPr>
            <p:ph idx="1"/>
          </p:nvPr>
        </p:nvSpPr>
        <p:spPr/>
        <p:txBody>
          <a:bodyPr>
            <a:normAutofit/>
          </a:bodyPr>
          <a:lstStyle/>
          <a:p>
            <a:pPr>
              <a:buClr>
                <a:schemeClr val="tx1"/>
              </a:buClr>
            </a:pPr>
            <a:r>
              <a:rPr lang="en-GB" sz="3200" dirty="0"/>
              <a:t>God’s instructions regarding marriage: </a:t>
            </a:r>
          </a:p>
          <a:p>
            <a:pPr>
              <a:buClr>
                <a:schemeClr val="tx1"/>
              </a:buClr>
            </a:pPr>
            <a:r>
              <a:rPr lang="en-GB" sz="3200" dirty="0"/>
              <a:t>Wisest course of action</a:t>
            </a:r>
          </a:p>
          <a:p>
            <a:pPr>
              <a:buClr>
                <a:schemeClr val="tx1"/>
              </a:buClr>
            </a:pPr>
            <a:r>
              <a:rPr lang="en-GB" sz="3200" dirty="0"/>
              <a:t>Proof &amp; real evidence </a:t>
            </a:r>
          </a:p>
        </p:txBody>
      </p:sp>
      <p:sp>
        <p:nvSpPr>
          <p:cNvPr id="3" name="Date Placeholder 2">
            <a:extLst>
              <a:ext uri="{FF2B5EF4-FFF2-40B4-BE49-F238E27FC236}">
                <a16:creationId xmlns:a16="http://schemas.microsoft.com/office/drawing/2014/main" id="{6887A1ED-93DD-6842-A164-F45F5BE67931}"/>
              </a:ext>
            </a:extLst>
          </p:cNvPr>
          <p:cNvSpPr>
            <a:spLocks noGrp="1"/>
          </p:cNvSpPr>
          <p:nvPr>
            <p:ph type="dt" sz="half" idx="10"/>
          </p:nvPr>
        </p:nvSpPr>
        <p:spPr/>
        <p:txBody>
          <a:bodyPr/>
          <a:lstStyle/>
          <a:p>
            <a:r>
              <a:rPr lang="en-SG"/>
              <a:t>Instructor: Rev (Dr) Jonathan Ang</a:t>
            </a:r>
            <a:endParaRPr lang="en-US" dirty="0"/>
          </a:p>
        </p:txBody>
      </p:sp>
    </p:spTree>
    <p:extLst>
      <p:ext uri="{BB962C8B-B14F-4D97-AF65-F5344CB8AC3E}">
        <p14:creationId xmlns:p14="http://schemas.microsoft.com/office/powerpoint/2010/main" val="369013594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451579" y="1249019"/>
            <a:ext cx="9603275" cy="1049235"/>
          </a:xfrm>
        </p:spPr>
        <p:txBody>
          <a:bodyPr>
            <a:noAutofit/>
          </a:bodyPr>
          <a:lstStyle/>
          <a:p>
            <a:r>
              <a:rPr lang="en-US" altLang="en-US" dirty="0">
                <a:solidFill>
                  <a:srgbClr val="C00000"/>
                </a:solidFill>
              </a:rPr>
              <a:t>Marriage SCENE: GOD SAYS …</a:t>
            </a:r>
            <a:endParaRPr lang="en-SG" dirty="0">
              <a:solidFill>
                <a:srgbClr val="C00000"/>
              </a:solidFill>
            </a:endParaRPr>
          </a:p>
        </p:txBody>
      </p:sp>
      <p:sp>
        <p:nvSpPr>
          <p:cNvPr id="2" name="Content Placeholder 1">
            <a:extLst>
              <a:ext uri="{FF2B5EF4-FFF2-40B4-BE49-F238E27FC236}">
                <a16:creationId xmlns:a16="http://schemas.microsoft.com/office/drawing/2014/main" id="{B625020C-AB6D-734D-9754-EB4EF9F874AC}"/>
              </a:ext>
            </a:extLst>
          </p:cNvPr>
          <p:cNvSpPr>
            <a:spLocks noGrp="1"/>
          </p:cNvSpPr>
          <p:nvPr>
            <p:ph idx="1"/>
          </p:nvPr>
        </p:nvSpPr>
        <p:spPr/>
        <p:txBody>
          <a:bodyPr>
            <a:noAutofit/>
          </a:bodyPr>
          <a:lstStyle/>
          <a:p>
            <a:pPr marL="0" indent="0">
              <a:buNone/>
            </a:pPr>
            <a:r>
              <a:rPr lang="en-SG" sz="3200" dirty="0"/>
              <a:t>And the </a:t>
            </a:r>
            <a:r>
              <a:rPr lang="en-SG" sz="3200" cap="small" dirty="0"/>
              <a:t>Lord</a:t>
            </a:r>
            <a:r>
              <a:rPr lang="en-SG" sz="3200" dirty="0"/>
              <a:t> God said, </a:t>
            </a:r>
            <a:br>
              <a:rPr lang="en-SG" sz="3200" dirty="0"/>
            </a:br>
            <a:r>
              <a:rPr lang="en-SG" sz="3200" dirty="0"/>
              <a:t>It is not good that the man should be alone; </a:t>
            </a:r>
            <a:br>
              <a:rPr lang="en-SG" sz="3200" dirty="0"/>
            </a:br>
            <a:r>
              <a:rPr lang="en-SG" sz="3200" dirty="0"/>
              <a:t>I will make him an help meet for him. </a:t>
            </a:r>
            <a:r>
              <a:rPr lang="en-GB" sz="3200" dirty="0">
                <a:solidFill>
                  <a:prstClr val="black"/>
                </a:solidFill>
              </a:rPr>
              <a:t>(Gen. 2:18)</a:t>
            </a:r>
          </a:p>
          <a:p>
            <a:pPr>
              <a:buClr>
                <a:schemeClr val="tx1"/>
              </a:buClr>
            </a:pPr>
            <a:r>
              <a:rPr lang="en-GB" sz="3200" b="1" dirty="0"/>
              <a:t>God’s creation of woman: </a:t>
            </a:r>
            <a:br>
              <a:rPr lang="en-GB" sz="3200" b="1" dirty="0"/>
            </a:br>
            <a:r>
              <a:rPr lang="en-GB" sz="3200" u="sng" dirty="0"/>
              <a:t>Blessing not only for the first man</a:t>
            </a:r>
            <a:endParaRPr lang="en-SG" sz="3200" u="sng" dirty="0"/>
          </a:p>
          <a:p>
            <a:pPr>
              <a:buClr>
                <a:schemeClr val="tx1"/>
              </a:buClr>
            </a:pPr>
            <a:r>
              <a:rPr lang="en-GB" sz="3200" dirty="0"/>
              <a:t>Marriage – </a:t>
            </a:r>
            <a:r>
              <a:rPr lang="en-GB" sz="3200" u="sng" dirty="0"/>
              <a:t>of husband and wife</a:t>
            </a:r>
            <a:r>
              <a:rPr lang="en-GB" sz="3200" dirty="0"/>
              <a:t> – </a:t>
            </a:r>
            <a:r>
              <a:rPr lang="en-GB" sz="3200" u="sng" dirty="0"/>
              <a:t>has benefitted society</a:t>
            </a:r>
          </a:p>
        </p:txBody>
      </p:sp>
      <p:sp>
        <p:nvSpPr>
          <p:cNvPr id="3" name="Date Placeholder 2">
            <a:extLst>
              <a:ext uri="{FF2B5EF4-FFF2-40B4-BE49-F238E27FC236}">
                <a16:creationId xmlns:a16="http://schemas.microsoft.com/office/drawing/2014/main" id="{EC675D3A-3BA8-0845-BEB1-3A60559DB025}"/>
              </a:ext>
            </a:extLst>
          </p:cNvPr>
          <p:cNvSpPr>
            <a:spLocks noGrp="1"/>
          </p:cNvSpPr>
          <p:nvPr>
            <p:ph type="dt" sz="half" idx="10"/>
          </p:nvPr>
        </p:nvSpPr>
        <p:spPr/>
        <p:txBody>
          <a:bodyPr/>
          <a:lstStyle/>
          <a:p>
            <a:r>
              <a:rPr lang="en-SG"/>
              <a:t>Instructor: Rev (Dr) Jonathan Ang</a:t>
            </a:r>
            <a:endParaRPr lang="en-US" dirty="0"/>
          </a:p>
        </p:txBody>
      </p:sp>
    </p:spTree>
    <p:extLst>
      <p:ext uri="{BB962C8B-B14F-4D97-AF65-F5344CB8AC3E}">
        <p14:creationId xmlns:p14="http://schemas.microsoft.com/office/powerpoint/2010/main" val="24131181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524000" y="391906"/>
            <a:ext cx="9144000" cy="642938"/>
          </a:xfrm>
        </p:spPr>
        <p:txBody>
          <a:bodyPr>
            <a:noAutofit/>
          </a:bodyPr>
          <a:lstStyle/>
          <a:p>
            <a:pPr algn="ctr"/>
            <a:r>
              <a:rPr lang="en-US" altLang="en-US" dirty="0">
                <a:solidFill>
                  <a:srgbClr val="C00000"/>
                </a:solidFill>
              </a:rPr>
              <a:t>Marriage SCENE: GOD SAYS …</a:t>
            </a:r>
            <a:endParaRPr lang="en-SG" dirty="0">
              <a:solidFill>
                <a:srgbClr val="C00000"/>
              </a:solidFill>
            </a:endParaRPr>
          </a:p>
        </p:txBody>
      </p:sp>
      <p:sp>
        <p:nvSpPr>
          <p:cNvPr id="7" name="Oval 6"/>
          <p:cNvSpPr/>
          <p:nvPr/>
        </p:nvSpPr>
        <p:spPr>
          <a:xfrm>
            <a:off x="5053664" y="2920648"/>
            <a:ext cx="2013245" cy="198725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Gill Sans MT" panose="020B0502020104020203"/>
                <a:ea typeface="+mn-ea"/>
                <a:cs typeface="+mn-cs"/>
              </a:rPr>
              <a:t>Marriage … Why?</a:t>
            </a:r>
            <a:endParaRPr kumimoji="0" lang="en-SG" sz="24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5" name="Rounded Rectangle 4"/>
          <p:cNvSpPr/>
          <p:nvPr/>
        </p:nvSpPr>
        <p:spPr>
          <a:xfrm>
            <a:off x="4238613" y="1510160"/>
            <a:ext cx="3429024" cy="107157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prstClr val="white"/>
                </a:solidFill>
                <a:effectLst/>
                <a:uLnTx/>
                <a:uFillTx/>
                <a:latin typeface="Gill Sans MT" panose="020B0502020104020203"/>
                <a:ea typeface="+mn-ea"/>
                <a:cs typeface="+mn-cs"/>
              </a:rPr>
              <a:t>Good for your children</a:t>
            </a:r>
            <a:endParaRPr kumimoji="0" lang="en-SG" sz="30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6" name="Rounded Rectangle 5"/>
          <p:cNvSpPr/>
          <p:nvPr/>
        </p:nvSpPr>
        <p:spPr>
          <a:xfrm>
            <a:off x="7239009" y="2378358"/>
            <a:ext cx="3214710" cy="150019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prstClr val="white"/>
                </a:solidFill>
                <a:effectLst/>
                <a:uLnTx/>
                <a:uFillTx/>
                <a:latin typeface="Gill Sans MT" panose="020B0502020104020203"/>
                <a:ea typeface="+mn-ea"/>
                <a:cs typeface="+mn-cs"/>
              </a:rPr>
              <a:t>Better than just living with someone</a:t>
            </a:r>
            <a:endParaRPr kumimoji="0" lang="en-SG" sz="30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8" name="Rounded Rectangle 7"/>
          <p:cNvSpPr/>
          <p:nvPr/>
        </p:nvSpPr>
        <p:spPr>
          <a:xfrm>
            <a:off x="7310447" y="3949994"/>
            <a:ext cx="3143272" cy="92869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prstClr val="white"/>
                </a:solidFill>
                <a:effectLst/>
                <a:uLnTx/>
                <a:uFillTx/>
                <a:latin typeface="Gill Sans MT" panose="020B0502020104020203"/>
                <a:ea typeface="+mn-ea"/>
                <a:cs typeface="+mn-cs"/>
              </a:rPr>
              <a:t>Good for your </a:t>
            </a:r>
            <a:br>
              <a:rPr kumimoji="0" lang="en-GB" sz="3000" b="0" i="0" u="none" strike="noStrike" kern="1200" cap="none" spc="0" normalizeH="0" baseline="0" noProof="0" dirty="0">
                <a:ln>
                  <a:noFill/>
                </a:ln>
                <a:solidFill>
                  <a:prstClr val="white"/>
                </a:solidFill>
                <a:effectLst/>
                <a:uLnTx/>
                <a:uFillTx/>
                <a:latin typeface="Gill Sans MT" panose="020B0502020104020203"/>
                <a:ea typeface="+mn-ea"/>
                <a:cs typeface="+mn-cs"/>
              </a:rPr>
            </a:br>
            <a:r>
              <a:rPr kumimoji="0" lang="en-GB" sz="3000" b="0" i="0" u="none" strike="noStrike" kern="1200" cap="none" spc="0" normalizeH="0" baseline="0" noProof="0" dirty="0">
                <a:ln>
                  <a:noFill/>
                </a:ln>
                <a:solidFill>
                  <a:prstClr val="white"/>
                </a:solidFill>
                <a:effectLst/>
                <a:uLnTx/>
                <a:uFillTx/>
                <a:latin typeface="Gill Sans MT" panose="020B0502020104020203"/>
                <a:ea typeface="+mn-ea"/>
                <a:cs typeface="+mn-cs"/>
              </a:rPr>
              <a:t>sex life</a:t>
            </a:r>
            <a:endParaRPr kumimoji="0" lang="en-SG" sz="30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9" name="Rounded Rectangle 8"/>
          <p:cNvSpPr/>
          <p:nvPr/>
        </p:nvSpPr>
        <p:spPr>
          <a:xfrm>
            <a:off x="6381753" y="4950126"/>
            <a:ext cx="3071866" cy="92869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prstClr val="white"/>
                </a:solidFill>
                <a:effectLst/>
                <a:uLnTx/>
                <a:uFillTx/>
                <a:latin typeface="Gill Sans MT" panose="020B0502020104020203"/>
                <a:ea typeface="+mn-ea"/>
                <a:cs typeface="+mn-cs"/>
              </a:rPr>
              <a:t>Makes you happier</a:t>
            </a:r>
            <a:endParaRPr kumimoji="0" lang="en-SG" sz="30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10" name="Rounded Rectangle 9"/>
          <p:cNvSpPr/>
          <p:nvPr/>
        </p:nvSpPr>
        <p:spPr>
          <a:xfrm>
            <a:off x="2571381" y="4943289"/>
            <a:ext cx="2857552" cy="93553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white"/>
                </a:solidFill>
                <a:effectLst/>
                <a:uLnTx/>
                <a:uFillTx/>
                <a:latin typeface="Gill Sans MT" panose="020B0502020104020203"/>
                <a:ea typeface="+mn-ea"/>
                <a:cs typeface="+mn-cs"/>
              </a:rPr>
              <a:t>Good for your finances</a:t>
            </a:r>
            <a:endParaRPr kumimoji="0" lang="en-SG" sz="32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11" name="Rounded Rectangle 10"/>
          <p:cNvSpPr/>
          <p:nvPr/>
        </p:nvSpPr>
        <p:spPr>
          <a:xfrm>
            <a:off x="1625317" y="3521366"/>
            <a:ext cx="3071866" cy="92869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white"/>
                </a:solidFill>
                <a:effectLst/>
                <a:uLnTx/>
                <a:uFillTx/>
                <a:latin typeface="Gill Sans MT" panose="020B0502020104020203"/>
                <a:ea typeface="+mn-ea"/>
                <a:cs typeface="+mn-cs"/>
              </a:rPr>
              <a:t>Good for your health</a:t>
            </a:r>
            <a:endParaRPr kumimoji="0" lang="en-SG" sz="32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12" name="Rounded Rectangle 11"/>
          <p:cNvSpPr/>
          <p:nvPr/>
        </p:nvSpPr>
        <p:spPr>
          <a:xfrm>
            <a:off x="2052301" y="2378358"/>
            <a:ext cx="2928958" cy="92869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white"/>
                </a:solidFill>
                <a:effectLst/>
                <a:uLnTx/>
                <a:uFillTx/>
                <a:latin typeface="Gill Sans MT" panose="020B0502020104020203"/>
                <a:ea typeface="+mn-ea"/>
                <a:cs typeface="+mn-cs"/>
              </a:rPr>
              <a:t>Keeps you safer</a:t>
            </a:r>
            <a:endParaRPr kumimoji="0" lang="en-SG" sz="32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13" name="Up Arrow 12"/>
          <p:cNvSpPr/>
          <p:nvPr/>
        </p:nvSpPr>
        <p:spPr>
          <a:xfrm>
            <a:off x="5738812" y="2425750"/>
            <a:ext cx="608655" cy="608655"/>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sp>
        <p:nvSpPr>
          <p:cNvPr id="14" name="Up Arrow 13"/>
          <p:cNvSpPr/>
          <p:nvPr/>
        </p:nvSpPr>
        <p:spPr>
          <a:xfrm rot="2700000">
            <a:off x="6793562" y="3004482"/>
            <a:ext cx="608655" cy="608655"/>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sp>
        <p:nvSpPr>
          <p:cNvPr id="15" name="Up Arrow 14"/>
          <p:cNvSpPr/>
          <p:nvPr/>
        </p:nvSpPr>
        <p:spPr>
          <a:xfrm rot="5400000">
            <a:off x="6953258" y="3807119"/>
            <a:ext cx="608655" cy="608655"/>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sp>
        <p:nvSpPr>
          <p:cNvPr id="17" name="Up Arrow 16"/>
          <p:cNvSpPr/>
          <p:nvPr/>
        </p:nvSpPr>
        <p:spPr>
          <a:xfrm rot="9000000">
            <a:off x="6448139" y="4340056"/>
            <a:ext cx="608655" cy="714380"/>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sp>
        <p:nvSpPr>
          <p:cNvPr id="18" name="Up Arrow 17"/>
          <p:cNvSpPr/>
          <p:nvPr/>
        </p:nvSpPr>
        <p:spPr>
          <a:xfrm rot="12600000">
            <a:off x="5090817" y="4340055"/>
            <a:ext cx="608655" cy="714380"/>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sp>
        <p:nvSpPr>
          <p:cNvPr id="19" name="Up Arrow 18"/>
          <p:cNvSpPr/>
          <p:nvPr/>
        </p:nvSpPr>
        <p:spPr>
          <a:xfrm rot="16200000">
            <a:off x="4577229" y="3611379"/>
            <a:ext cx="608655" cy="714380"/>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sp>
        <p:nvSpPr>
          <p:cNvPr id="20" name="Up Arrow 19"/>
          <p:cNvSpPr/>
          <p:nvPr/>
        </p:nvSpPr>
        <p:spPr>
          <a:xfrm rot="18900000">
            <a:off x="4778369" y="2963741"/>
            <a:ext cx="608655" cy="660278"/>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sp>
        <p:nvSpPr>
          <p:cNvPr id="21" name="Rounded Rectangle 20"/>
          <p:cNvSpPr/>
          <p:nvPr/>
        </p:nvSpPr>
        <p:spPr>
          <a:xfrm>
            <a:off x="7620360" y="1510159"/>
            <a:ext cx="2928958" cy="4368659"/>
          </a:xfrm>
          <a:prstGeom prst="roundRect">
            <a:avLst>
              <a:gd name="adj" fmla="val 8823"/>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Gill Sans MT" panose="020B0502020104020203"/>
                <a:ea typeface="+mn-ea"/>
                <a:cs typeface="+mn-cs"/>
              </a:rPr>
              <a:t>Marianne Herring, “Children from single-parent homes are 20% to 40% more likely to suffer health problems”</a:t>
            </a:r>
            <a:endParaRPr kumimoji="0" lang="en-SG" sz="28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2" name="Date Placeholder 1">
            <a:extLst>
              <a:ext uri="{FF2B5EF4-FFF2-40B4-BE49-F238E27FC236}">
                <a16:creationId xmlns:a16="http://schemas.microsoft.com/office/drawing/2014/main" id="{5A02BEF3-3E92-6646-B846-5B233632FD54}"/>
              </a:ext>
            </a:extLst>
          </p:cNvPr>
          <p:cNvSpPr>
            <a:spLocks noGrp="1"/>
          </p:cNvSpPr>
          <p:nvPr>
            <p:ph type="dt" sz="half" idx="10"/>
          </p:nvPr>
        </p:nvSpPr>
        <p:spPr/>
        <p:txBody>
          <a:bodyPr/>
          <a:lstStyle/>
          <a:p>
            <a:r>
              <a:rPr lang="en-SG"/>
              <a:t>Instructor: Rev (Dr) Jonathan Ang</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par>
                          <p:cTn id="18" fill="hold">
                            <p:stCondLst>
                              <p:cond delay="500"/>
                            </p:stCondLst>
                            <p:childTnLst>
                              <p:par>
                                <p:cTn id="19" presetID="53"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p:cTn id="28" dur="500" fill="hold"/>
                                        <p:tgtEl>
                                          <p:spTgt spid="21"/>
                                        </p:tgtEl>
                                        <p:attrNameLst>
                                          <p:attrName>ppt_w</p:attrName>
                                        </p:attrNameLst>
                                      </p:cBhvr>
                                      <p:tavLst>
                                        <p:tav tm="0">
                                          <p:val>
                                            <p:fltVal val="0"/>
                                          </p:val>
                                        </p:tav>
                                        <p:tav tm="100000">
                                          <p:val>
                                            <p:strVal val="#ppt_w"/>
                                          </p:val>
                                        </p:tav>
                                      </p:tavLst>
                                    </p:anim>
                                    <p:anim calcmode="lin" valueType="num">
                                      <p:cBhvr>
                                        <p:cTn id="29" dur="500" fill="hold"/>
                                        <p:tgtEl>
                                          <p:spTgt spid="21"/>
                                        </p:tgtEl>
                                        <p:attrNameLst>
                                          <p:attrName>ppt_h</p:attrName>
                                        </p:attrNameLst>
                                      </p:cBhvr>
                                      <p:tavLst>
                                        <p:tav tm="0">
                                          <p:val>
                                            <p:fltVal val="0"/>
                                          </p:val>
                                        </p:tav>
                                        <p:tav tm="100000">
                                          <p:val>
                                            <p:strVal val="#ppt_h"/>
                                          </p:val>
                                        </p:tav>
                                      </p:tavLst>
                                    </p:anim>
                                    <p:animEffect transition="in" filter="fade">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down)">
                                      <p:cBhvr>
                                        <p:cTn id="35" dur="500"/>
                                        <p:tgtEl>
                                          <p:spTgt spid="14"/>
                                        </p:tgtEl>
                                      </p:cBhvr>
                                    </p:animEffect>
                                  </p:childTnLst>
                                </p:cTn>
                              </p:par>
                              <p:par>
                                <p:cTn id="36" presetID="53" presetClass="exit" presetSubtype="0" fill="hold" grpId="1" nodeType="withEffect">
                                  <p:stCondLst>
                                    <p:cond delay="0"/>
                                  </p:stCondLst>
                                  <p:childTnLst>
                                    <p:anim calcmode="lin" valueType="num">
                                      <p:cBhvr>
                                        <p:cTn id="37" dur="500"/>
                                        <p:tgtEl>
                                          <p:spTgt spid="21"/>
                                        </p:tgtEl>
                                        <p:attrNameLst>
                                          <p:attrName>ppt_w</p:attrName>
                                        </p:attrNameLst>
                                      </p:cBhvr>
                                      <p:tavLst>
                                        <p:tav tm="0">
                                          <p:val>
                                            <p:strVal val="ppt_w"/>
                                          </p:val>
                                        </p:tav>
                                        <p:tav tm="100000">
                                          <p:val>
                                            <p:fltVal val="0"/>
                                          </p:val>
                                        </p:tav>
                                      </p:tavLst>
                                    </p:anim>
                                    <p:anim calcmode="lin" valueType="num">
                                      <p:cBhvr>
                                        <p:cTn id="38" dur="500"/>
                                        <p:tgtEl>
                                          <p:spTgt spid="21"/>
                                        </p:tgtEl>
                                        <p:attrNameLst>
                                          <p:attrName>ppt_h</p:attrName>
                                        </p:attrNameLst>
                                      </p:cBhvr>
                                      <p:tavLst>
                                        <p:tav tm="0">
                                          <p:val>
                                            <p:strVal val="ppt_h"/>
                                          </p:val>
                                        </p:tav>
                                        <p:tav tm="100000">
                                          <p:val>
                                            <p:fltVal val="0"/>
                                          </p:val>
                                        </p:tav>
                                      </p:tavLst>
                                    </p:anim>
                                    <p:animEffect transition="out" filter="fade">
                                      <p:cBhvr>
                                        <p:cTn id="39" dur="500"/>
                                        <p:tgtEl>
                                          <p:spTgt spid="21"/>
                                        </p:tgtEl>
                                      </p:cBhvr>
                                    </p:animEffect>
                                    <p:set>
                                      <p:cBhvr>
                                        <p:cTn id="40" dur="1" fill="hold">
                                          <p:stCondLst>
                                            <p:cond delay="499"/>
                                          </p:stCondLst>
                                        </p:cTn>
                                        <p:tgtEl>
                                          <p:spTgt spid="21"/>
                                        </p:tgtEl>
                                        <p:attrNameLst>
                                          <p:attrName>style.visibility</p:attrName>
                                        </p:attrNameLst>
                                      </p:cBhvr>
                                      <p:to>
                                        <p:strVal val="hidden"/>
                                      </p:to>
                                    </p:set>
                                  </p:childTnLst>
                                </p:cTn>
                              </p:par>
                            </p:childTnLst>
                          </p:cTn>
                        </p:par>
                        <p:par>
                          <p:cTn id="41" fill="hold">
                            <p:stCondLst>
                              <p:cond delay="500"/>
                            </p:stCondLst>
                            <p:childTnLst>
                              <p:par>
                                <p:cTn id="42" presetID="53" presetClass="entr" presetSubtype="0" fill="hold" grpId="0" nodeType="after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p:cTn id="44" dur="500" fill="hold"/>
                                        <p:tgtEl>
                                          <p:spTgt spid="6"/>
                                        </p:tgtEl>
                                        <p:attrNameLst>
                                          <p:attrName>ppt_w</p:attrName>
                                        </p:attrNameLst>
                                      </p:cBhvr>
                                      <p:tavLst>
                                        <p:tav tm="0">
                                          <p:val>
                                            <p:fltVal val="0"/>
                                          </p:val>
                                        </p:tav>
                                        <p:tav tm="100000">
                                          <p:val>
                                            <p:strVal val="#ppt_w"/>
                                          </p:val>
                                        </p:tav>
                                      </p:tavLst>
                                    </p:anim>
                                    <p:anim calcmode="lin" valueType="num">
                                      <p:cBhvr>
                                        <p:cTn id="45" dur="500" fill="hold"/>
                                        <p:tgtEl>
                                          <p:spTgt spid="6"/>
                                        </p:tgtEl>
                                        <p:attrNameLst>
                                          <p:attrName>ppt_h</p:attrName>
                                        </p:attrNameLst>
                                      </p:cBhvr>
                                      <p:tavLst>
                                        <p:tav tm="0">
                                          <p:val>
                                            <p:fltVal val="0"/>
                                          </p:val>
                                        </p:tav>
                                        <p:tav tm="100000">
                                          <p:val>
                                            <p:strVal val="#ppt_h"/>
                                          </p:val>
                                        </p:tav>
                                      </p:tavLst>
                                    </p:anim>
                                    <p:animEffect transition="in" filter="fade">
                                      <p:cBhvr>
                                        <p:cTn id="46" dur="500"/>
                                        <p:tgtEl>
                                          <p:spTgt spid="6"/>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ipe(left)">
                                      <p:cBhvr>
                                        <p:cTn id="51" dur="500"/>
                                        <p:tgtEl>
                                          <p:spTgt spid="15"/>
                                        </p:tgtEl>
                                      </p:cBhvr>
                                    </p:animEffect>
                                  </p:childTnLst>
                                </p:cTn>
                              </p:par>
                            </p:childTnLst>
                          </p:cTn>
                        </p:par>
                        <p:par>
                          <p:cTn id="52" fill="hold">
                            <p:stCondLst>
                              <p:cond delay="500"/>
                            </p:stCondLst>
                            <p:childTnLst>
                              <p:par>
                                <p:cTn id="53" presetID="53" presetClass="entr" presetSubtype="0" fill="hold" grpId="0" nodeType="after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p:cTn id="55" dur="500" fill="hold"/>
                                        <p:tgtEl>
                                          <p:spTgt spid="8"/>
                                        </p:tgtEl>
                                        <p:attrNameLst>
                                          <p:attrName>ppt_w</p:attrName>
                                        </p:attrNameLst>
                                      </p:cBhvr>
                                      <p:tavLst>
                                        <p:tav tm="0">
                                          <p:val>
                                            <p:fltVal val="0"/>
                                          </p:val>
                                        </p:tav>
                                        <p:tav tm="100000">
                                          <p:val>
                                            <p:strVal val="#ppt_w"/>
                                          </p:val>
                                        </p:tav>
                                      </p:tavLst>
                                    </p:anim>
                                    <p:anim calcmode="lin" valueType="num">
                                      <p:cBhvr>
                                        <p:cTn id="56" dur="500" fill="hold"/>
                                        <p:tgtEl>
                                          <p:spTgt spid="8"/>
                                        </p:tgtEl>
                                        <p:attrNameLst>
                                          <p:attrName>ppt_h</p:attrName>
                                        </p:attrNameLst>
                                      </p:cBhvr>
                                      <p:tavLst>
                                        <p:tav tm="0">
                                          <p:val>
                                            <p:fltVal val="0"/>
                                          </p:val>
                                        </p:tav>
                                        <p:tav tm="100000">
                                          <p:val>
                                            <p:strVal val="#ppt_h"/>
                                          </p:val>
                                        </p:tav>
                                      </p:tavLst>
                                    </p:anim>
                                    <p:animEffect transition="in" filter="fade">
                                      <p:cBhvr>
                                        <p:cTn id="57" dur="500"/>
                                        <p:tgtEl>
                                          <p:spTgt spid="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wipe(up)">
                                      <p:cBhvr>
                                        <p:cTn id="62" dur="500"/>
                                        <p:tgtEl>
                                          <p:spTgt spid="17"/>
                                        </p:tgtEl>
                                      </p:cBhvr>
                                    </p:animEffect>
                                  </p:childTnLst>
                                </p:cTn>
                              </p:par>
                            </p:childTnLst>
                          </p:cTn>
                        </p:par>
                        <p:par>
                          <p:cTn id="63" fill="hold">
                            <p:stCondLst>
                              <p:cond delay="500"/>
                            </p:stCondLst>
                            <p:childTnLst>
                              <p:par>
                                <p:cTn id="64" presetID="53" presetClass="entr" presetSubtype="0" fill="hold" grpId="0" nodeType="after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p:cTn id="66" dur="500" fill="hold"/>
                                        <p:tgtEl>
                                          <p:spTgt spid="9"/>
                                        </p:tgtEl>
                                        <p:attrNameLst>
                                          <p:attrName>ppt_w</p:attrName>
                                        </p:attrNameLst>
                                      </p:cBhvr>
                                      <p:tavLst>
                                        <p:tav tm="0">
                                          <p:val>
                                            <p:fltVal val="0"/>
                                          </p:val>
                                        </p:tav>
                                        <p:tav tm="100000">
                                          <p:val>
                                            <p:strVal val="#ppt_w"/>
                                          </p:val>
                                        </p:tav>
                                      </p:tavLst>
                                    </p:anim>
                                    <p:anim calcmode="lin" valueType="num">
                                      <p:cBhvr>
                                        <p:cTn id="67" dur="500" fill="hold"/>
                                        <p:tgtEl>
                                          <p:spTgt spid="9"/>
                                        </p:tgtEl>
                                        <p:attrNameLst>
                                          <p:attrName>ppt_h</p:attrName>
                                        </p:attrNameLst>
                                      </p:cBhvr>
                                      <p:tavLst>
                                        <p:tav tm="0">
                                          <p:val>
                                            <p:fltVal val="0"/>
                                          </p:val>
                                        </p:tav>
                                        <p:tav tm="100000">
                                          <p:val>
                                            <p:strVal val="#ppt_h"/>
                                          </p:val>
                                        </p:tav>
                                      </p:tavLst>
                                    </p:anim>
                                    <p:animEffect transition="in" filter="fade">
                                      <p:cBhvr>
                                        <p:cTn id="68" dur="500"/>
                                        <p:tgtEl>
                                          <p:spTgt spid="9"/>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1"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wipe(up)">
                                      <p:cBhvr>
                                        <p:cTn id="73" dur="500"/>
                                        <p:tgtEl>
                                          <p:spTgt spid="18"/>
                                        </p:tgtEl>
                                      </p:cBhvr>
                                    </p:animEffect>
                                  </p:childTnLst>
                                </p:cTn>
                              </p:par>
                            </p:childTnLst>
                          </p:cTn>
                        </p:par>
                        <p:par>
                          <p:cTn id="74" fill="hold">
                            <p:stCondLst>
                              <p:cond delay="500"/>
                            </p:stCondLst>
                            <p:childTnLst>
                              <p:par>
                                <p:cTn id="75" presetID="53" presetClass="entr" presetSubtype="0" fill="hold" grpId="0" nodeType="afterEffect">
                                  <p:stCondLst>
                                    <p:cond delay="0"/>
                                  </p:stCondLst>
                                  <p:childTnLst>
                                    <p:set>
                                      <p:cBhvr>
                                        <p:cTn id="76" dur="1" fill="hold">
                                          <p:stCondLst>
                                            <p:cond delay="0"/>
                                          </p:stCondLst>
                                        </p:cTn>
                                        <p:tgtEl>
                                          <p:spTgt spid="10"/>
                                        </p:tgtEl>
                                        <p:attrNameLst>
                                          <p:attrName>style.visibility</p:attrName>
                                        </p:attrNameLst>
                                      </p:cBhvr>
                                      <p:to>
                                        <p:strVal val="visible"/>
                                      </p:to>
                                    </p:set>
                                    <p:anim calcmode="lin" valueType="num">
                                      <p:cBhvr>
                                        <p:cTn id="77" dur="500" fill="hold"/>
                                        <p:tgtEl>
                                          <p:spTgt spid="10"/>
                                        </p:tgtEl>
                                        <p:attrNameLst>
                                          <p:attrName>ppt_w</p:attrName>
                                        </p:attrNameLst>
                                      </p:cBhvr>
                                      <p:tavLst>
                                        <p:tav tm="0">
                                          <p:val>
                                            <p:fltVal val="0"/>
                                          </p:val>
                                        </p:tav>
                                        <p:tav tm="100000">
                                          <p:val>
                                            <p:strVal val="#ppt_w"/>
                                          </p:val>
                                        </p:tav>
                                      </p:tavLst>
                                    </p:anim>
                                    <p:anim calcmode="lin" valueType="num">
                                      <p:cBhvr>
                                        <p:cTn id="78" dur="500" fill="hold"/>
                                        <p:tgtEl>
                                          <p:spTgt spid="10"/>
                                        </p:tgtEl>
                                        <p:attrNameLst>
                                          <p:attrName>ppt_h</p:attrName>
                                        </p:attrNameLst>
                                      </p:cBhvr>
                                      <p:tavLst>
                                        <p:tav tm="0">
                                          <p:val>
                                            <p:fltVal val="0"/>
                                          </p:val>
                                        </p:tav>
                                        <p:tav tm="100000">
                                          <p:val>
                                            <p:strVal val="#ppt_h"/>
                                          </p:val>
                                        </p:tav>
                                      </p:tavLst>
                                    </p:anim>
                                    <p:animEffect transition="in" filter="fade">
                                      <p:cBhvr>
                                        <p:cTn id="79" dur="500"/>
                                        <p:tgtEl>
                                          <p:spTgt spid="10"/>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2" fill="hold" grpId="0" nodeType="click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wipe(right)">
                                      <p:cBhvr>
                                        <p:cTn id="84" dur="500"/>
                                        <p:tgtEl>
                                          <p:spTgt spid="19"/>
                                        </p:tgtEl>
                                      </p:cBhvr>
                                    </p:animEffect>
                                  </p:childTnLst>
                                </p:cTn>
                              </p:par>
                            </p:childTnLst>
                          </p:cTn>
                        </p:par>
                        <p:par>
                          <p:cTn id="85" fill="hold">
                            <p:stCondLst>
                              <p:cond delay="500"/>
                            </p:stCondLst>
                            <p:childTnLst>
                              <p:par>
                                <p:cTn id="86" presetID="53" presetClass="entr" presetSubtype="0" fill="hold" grpId="0" nodeType="afterEffect">
                                  <p:stCondLst>
                                    <p:cond delay="0"/>
                                  </p:stCondLst>
                                  <p:childTnLst>
                                    <p:set>
                                      <p:cBhvr>
                                        <p:cTn id="87" dur="1" fill="hold">
                                          <p:stCondLst>
                                            <p:cond delay="0"/>
                                          </p:stCondLst>
                                        </p:cTn>
                                        <p:tgtEl>
                                          <p:spTgt spid="11"/>
                                        </p:tgtEl>
                                        <p:attrNameLst>
                                          <p:attrName>style.visibility</p:attrName>
                                        </p:attrNameLst>
                                      </p:cBhvr>
                                      <p:to>
                                        <p:strVal val="visible"/>
                                      </p:to>
                                    </p:set>
                                    <p:anim calcmode="lin" valueType="num">
                                      <p:cBhvr>
                                        <p:cTn id="88" dur="500" fill="hold"/>
                                        <p:tgtEl>
                                          <p:spTgt spid="11"/>
                                        </p:tgtEl>
                                        <p:attrNameLst>
                                          <p:attrName>ppt_w</p:attrName>
                                        </p:attrNameLst>
                                      </p:cBhvr>
                                      <p:tavLst>
                                        <p:tav tm="0">
                                          <p:val>
                                            <p:fltVal val="0"/>
                                          </p:val>
                                        </p:tav>
                                        <p:tav tm="100000">
                                          <p:val>
                                            <p:strVal val="#ppt_w"/>
                                          </p:val>
                                        </p:tav>
                                      </p:tavLst>
                                    </p:anim>
                                    <p:anim calcmode="lin" valueType="num">
                                      <p:cBhvr>
                                        <p:cTn id="89" dur="500" fill="hold"/>
                                        <p:tgtEl>
                                          <p:spTgt spid="11"/>
                                        </p:tgtEl>
                                        <p:attrNameLst>
                                          <p:attrName>ppt_h</p:attrName>
                                        </p:attrNameLst>
                                      </p:cBhvr>
                                      <p:tavLst>
                                        <p:tav tm="0">
                                          <p:val>
                                            <p:fltVal val="0"/>
                                          </p:val>
                                        </p:tav>
                                        <p:tav tm="100000">
                                          <p:val>
                                            <p:strVal val="#ppt_h"/>
                                          </p:val>
                                        </p:tav>
                                      </p:tavLst>
                                    </p:anim>
                                    <p:animEffect transition="in" filter="fade">
                                      <p:cBhvr>
                                        <p:cTn id="90" dur="500"/>
                                        <p:tgtEl>
                                          <p:spTgt spid="11"/>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4" fill="hold" grpId="0" nodeType="clickEffect">
                                  <p:stCondLst>
                                    <p:cond delay="0"/>
                                  </p:stCondLst>
                                  <p:childTnLst>
                                    <p:set>
                                      <p:cBhvr>
                                        <p:cTn id="94" dur="1" fill="hold">
                                          <p:stCondLst>
                                            <p:cond delay="0"/>
                                          </p:stCondLst>
                                        </p:cTn>
                                        <p:tgtEl>
                                          <p:spTgt spid="20"/>
                                        </p:tgtEl>
                                        <p:attrNameLst>
                                          <p:attrName>style.visibility</p:attrName>
                                        </p:attrNameLst>
                                      </p:cBhvr>
                                      <p:to>
                                        <p:strVal val="visible"/>
                                      </p:to>
                                    </p:set>
                                    <p:animEffect transition="in" filter="wipe(down)">
                                      <p:cBhvr>
                                        <p:cTn id="95" dur="500"/>
                                        <p:tgtEl>
                                          <p:spTgt spid="20"/>
                                        </p:tgtEl>
                                      </p:cBhvr>
                                    </p:animEffect>
                                  </p:childTnLst>
                                </p:cTn>
                              </p:par>
                            </p:childTnLst>
                          </p:cTn>
                        </p:par>
                        <p:par>
                          <p:cTn id="96" fill="hold">
                            <p:stCondLst>
                              <p:cond delay="500"/>
                            </p:stCondLst>
                            <p:childTnLst>
                              <p:par>
                                <p:cTn id="97" presetID="53" presetClass="entr" presetSubtype="0" fill="hold" grpId="0" nodeType="afterEffect">
                                  <p:stCondLst>
                                    <p:cond delay="0"/>
                                  </p:stCondLst>
                                  <p:childTnLst>
                                    <p:set>
                                      <p:cBhvr>
                                        <p:cTn id="98" dur="1" fill="hold">
                                          <p:stCondLst>
                                            <p:cond delay="0"/>
                                          </p:stCondLst>
                                        </p:cTn>
                                        <p:tgtEl>
                                          <p:spTgt spid="12"/>
                                        </p:tgtEl>
                                        <p:attrNameLst>
                                          <p:attrName>style.visibility</p:attrName>
                                        </p:attrNameLst>
                                      </p:cBhvr>
                                      <p:to>
                                        <p:strVal val="visible"/>
                                      </p:to>
                                    </p:set>
                                    <p:anim calcmode="lin" valueType="num">
                                      <p:cBhvr>
                                        <p:cTn id="99" dur="500" fill="hold"/>
                                        <p:tgtEl>
                                          <p:spTgt spid="12"/>
                                        </p:tgtEl>
                                        <p:attrNameLst>
                                          <p:attrName>ppt_w</p:attrName>
                                        </p:attrNameLst>
                                      </p:cBhvr>
                                      <p:tavLst>
                                        <p:tav tm="0">
                                          <p:val>
                                            <p:fltVal val="0"/>
                                          </p:val>
                                        </p:tav>
                                        <p:tav tm="100000">
                                          <p:val>
                                            <p:strVal val="#ppt_w"/>
                                          </p:val>
                                        </p:tav>
                                      </p:tavLst>
                                    </p:anim>
                                    <p:anim calcmode="lin" valueType="num">
                                      <p:cBhvr>
                                        <p:cTn id="100" dur="500" fill="hold"/>
                                        <p:tgtEl>
                                          <p:spTgt spid="12"/>
                                        </p:tgtEl>
                                        <p:attrNameLst>
                                          <p:attrName>ppt_h</p:attrName>
                                        </p:attrNameLst>
                                      </p:cBhvr>
                                      <p:tavLst>
                                        <p:tav tm="0">
                                          <p:val>
                                            <p:fltVal val="0"/>
                                          </p:val>
                                        </p:tav>
                                        <p:tav tm="100000">
                                          <p:val>
                                            <p:strVal val="#ppt_h"/>
                                          </p:val>
                                        </p:tav>
                                      </p:tavLst>
                                    </p:anim>
                                    <p:animEffect transition="in" filter="fade">
                                      <p:cBhvr>
                                        <p:cTn id="10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5" grpId="0" animBg="1"/>
      <p:bldP spid="6" grpId="0" animBg="1"/>
      <p:bldP spid="8" grpId="0" animBg="1"/>
      <p:bldP spid="9" grpId="0" animBg="1"/>
      <p:bldP spid="10" grpId="0" animBg="1"/>
      <p:bldP spid="11" grpId="0" animBg="1"/>
      <p:bldP spid="12" grpId="0" animBg="1"/>
      <p:bldP spid="13" grpId="0" animBg="1"/>
      <p:bldP spid="14" grpId="0" animBg="1"/>
      <p:bldP spid="15" grpId="0" animBg="1"/>
      <p:bldP spid="17" grpId="0" animBg="1"/>
      <p:bldP spid="18" grpId="0" animBg="1"/>
      <p:bldP spid="19" grpId="0" animBg="1"/>
      <p:bldP spid="20" grpId="0" animBg="1"/>
      <p:bldP spid="21" grpId="0" animBg="1"/>
      <p:bldP spid="21" grpId="1"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451579" y="1257300"/>
            <a:ext cx="9603275" cy="596454"/>
          </a:xfrm>
        </p:spPr>
        <p:txBody>
          <a:bodyPr>
            <a:noAutofit/>
          </a:bodyPr>
          <a:lstStyle/>
          <a:p>
            <a:r>
              <a:rPr lang="en-US" altLang="en-US" dirty="0">
                <a:solidFill>
                  <a:srgbClr val="C00000"/>
                </a:solidFill>
              </a:rPr>
              <a:t>Marriage SCENE: GOD SAYS …</a:t>
            </a:r>
            <a:endParaRPr lang="en-SG" dirty="0">
              <a:solidFill>
                <a:srgbClr val="C00000"/>
              </a:solidFill>
            </a:endParaRPr>
          </a:p>
        </p:txBody>
      </p:sp>
      <p:sp>
        <p:nvSpPr>
          <p:cNvPr id="2" name="Content Placeholder 1">
            <a:extLst>
              <a:ext uri="{FF2B5EF4-FFF2-40B4-BE49-F238E27FC236}">
                <a16:creationId xmlns:a16="http://schemas.microsoft.com/office/drawing/2014/main" id="{32BC12B0-6F7A-A84D-8D38-6DACC494DA59}"/>
              </a:ext>
            </a:extLst>
          </p:cNvPr>
          <p:cNvSpPr>
            <a:spLocks noGrp="1"/>
          </p:cNvSpPr>
          <p:nvPr>
            <p:ph idx="1"/>
          </p:nvPr>
        </p:nvSpPr>
        <p:spPr/>
        <p:txBody>
          <a:bodyPr>
            <a:normAutofit/>
          </a:bodyPr>
          <a:lstStyle/>
          <a:p>
            <a:pPr marL="0" indent="0">
              <a:buNone/>
            </a:pPr>
            <a:r>
              <a:rPr lang="en-SG" sz="3200" dirty="0"/>
              <a:t>But from the beginning of the creation </a:t>
            </a:r>
            <a:br>
              <a:rPr lang="en-SG" sz="3200" dirty="0"/>
            </a:br>
            <a:r>
              <a:rPr lang="en-SG" sz="3200" dirty="0"/>
              <a:t>God made them male and female. (Mk. 10:6)</a:t>
            </a:r>
          </a:p>
          <a:p>
            <a:pPr>
              <a:buClr>
                <a:schemeClr val="tx1"/>
              </a:buClr>
            </a:pPr>
            <a:r>
              <a:rPr lang="en-SG" sz="3200" dirty="0"/>
              <a:t>God created </a:t>
            </a:r>
            <a:r>
              <a:rPr lang="en-SG" sz="3200" u="sng" dirty="0"/>
              <a:t>Eve</a:t>
            </a:r>
            <a:r>
              <a:rPr lang="en-SG" sz="3200" dirty="0"/>
              <a:t> for </a:t>
            </a:r>
            <a:r>
              <a:rPr lang="en-SG" sz="3200" u="sng" dirty="0"/>
              <a:t>Adam</a:t>
            </a:r>
          </a:p>
          <a:p>
            <a:pPr>
              <a:buClr>
                <a:schemeClr val="tx1"/>
              </a:buClr>
            </a:pPr>
            <a:r>
              <a:rPr lang="en-GB" sz="3200" dirty="0"/>
              <a:t>God establishes exclusive </a:t>
            </a:r>
            <a:r>
              <a:rPr lang="en-GB" sz="3200" u="sng" dirty="0"/>
              <a:t>male-female</a:t>
            </a:r>
            <a:r>
              <a:rPr lang="en-GB" sz="3200" dirty="0"/>
              <a:t> relationship called marriage</a:t>
            </a:r>
            <a:endParaRPr lang="en-SG" sz="3200" dirty="0"/>
          </a:p>
        </p:txBody>
      </p:sp>
      <p:sp>
        <p:nvSpPr>
          <p:cNvPr id="3" name="Date Placeholder 2">
            <a:extLst>
              <a:ext uri="{FF2B5EF4-FFF2-40B4-BE49-F238E27FC236}">
                <a16:creationId xmlns:a16="http://schemas.microsoft.com/office/drawing/2014/main" id="{4EBFAD73-28A2-4745-AEC5-88E841AE8FC8}"/>
              </a:ext>
            </a:extLst>
          </p:cNvPr>
          <p:cNvSpPr>
            <a:spLocks noGrp="1"/>
          </p:cNvSpPr>
          <p:nvPr>
            <p:ph type="dt" sz="half" idx="10"/>
          </p:nvPr>
        </p:nvSpPr>
        <p:spPr/>
        <p:txBody>
          <a:bodyPr/>
          <a:lstStyle/>
          <a:p>
            <a:r>
              <a:rPr lang="en-SG"/>
              <a:t>Instructor: Rev (Dr) Jonathan Ang</a:t>
            </a:r>
            <a:endParaRPr lang="en-US" dirty="0"/>
          </a:p>
        </p:txBody>
      </p:sp>
    </p:spTree>
    <p:extLst>
      <p:ext uri="{BB962C8B-B14F-4D97-AF65-F5344CB8AC3E}">
        <p14:creationId xmlns:p14="http://schemas.microsoft.com/office/powerpoint/2010/main" val="1224429514"/>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451579" y="1282700"/>
            <a:ext cx="9603275" cy="571054"/>
          </a:xfrm>
        </p:spPr>
        <p:txBody>
          <a:bodyPr>
            <a:noAutofit/>
          </a:bodyPr>
          <a:lstStyle/>
          <a:p>
            <a:r>
              <a:rPr lang="en-US" altLang="en-US" dirty="0">
                <a:solidFill>
                  <a:srgbClr val="C00000"/>
                </a:solidFill>
              </a:rPr>
              <a:t>Marriage SCENE: GOD SAYS …</a:t>
            </a:r>
            <a:endParaRPr lang="en-SG" dirty="0">
              <a:solidFill>
                <a:srgbClr val="C00000"/>
              </a:solidFill>
            </a:endParaRPr>
          </a:p>
        </p:txBody>
      </p:sp>
      <p:sp>
        <p:nvSpPr>
          <p:cNvPr id="2" name="Content Placeholder 1">
            <a:extLst>
              <a:ext uri="{FF2B5EF4-FFF2-40B4-BE49-F238E27FC236}">
                <a16:creationId xmlns:a16="http://schemas.microsoft.com/office/drawing/2014/main" id="{32BC12B0-6F7A-A84D-8D38-6DACC494DA59}"/>
              </a:ext>
            </a:extLst>
          </p:cNvPr>
          <p:cNvSpPr>
            <a:spLocks noGrp="1"/>
          </p:cNvSpPr>
          <p:nvPr>
            <p:ph idx="1"/>
          </p:nvPr>
        </p:nvSpPr>
        <p:spPr/>
        <p:txBody>
          <a:bodyPr>
            <a:normAutofit fontScale="92500"/>
          </a:bodyPr>
          <a:lstStyle/>
          <a:p>
            <a:pPr marL="0" indent="0">
              <a:buNone/>
            </a:pPr>
            <a:r>
              <a:rPr lang="en-SG" sz="3200" dirty="0"/>
              <a:t>Researchers, Carnegie-Mellon University</a:t>
            </a:r>
          </a:p>
          <a:p>
            <a:r>
              <a:rPr lang="en-SG" sz="3200" dirty="0"/>
              <a:t>Test assumptions about sex differences in communication</a:t>
            </a:r>
          </a:p>
          <a:p>
            <a:r>
              <a:rPr lang="en-SG" sz="3200" dirty="0"/>
              <a:t>“… more emotional support was provided during opposite-sex interactions than during same-sex interactions”</a:t>
            </a:r>
          </a:p>
          <a:p>
            <a:endParaRPr lang="en-SG" sz="3200" dirty="0"/>
          </a:p>
          <a:p>
            <a:endParaRPr lang="en-SG" sz="3200" dirty="0"/>
          </a:p>
          <a:p>
            <a:endParaRPr lang="en-GB" sz="3200" dirty="0"/>
          </a:p>
        </p:txBody>
      </p:sp>
      <p:sp>
        <p:nvSpPr>
          <p:cNvPr id="3" name="Date Placeholder 2">
            <a:extLst>
              <a:ext uri="{FF2B5EF4-FFF2-40B4-BE49-F238E27FC236}">
                <a16:creationId xmlns:a16="http://schemas.microsoft.com/office/drawing/2014/main" id="{6BC37910-5C6A-E247-A536-5E756E3FE55F}"/>
              </a:ext>
            </a:extLst>
          </p:cNvPr>
          <p:cNvSpPr>
            <a:spLocks noGrp="1"/>
          </p:cNvSpPr>
          <p:nvPr>
            <p:ph type="dt" sz="half" idx="10"/>
          </p:nvPr>
        </p:nvSpPr>
        <p:spPr/>
        <p:txBody>
          <a:bodyPr/>
          <a:lstStyle/>
          <a:p>
            <a:r>
              <a:rPr lang="en-SG"/>
              <a:t>Instructor: Rev (Dr) Jonathan Ang</a:t>
            </a:r>
            <a:endParaRPr lang="en-US" dirty="0"/>
          </a:p>
        </p:txBody>
      </p:sp>
    </p:spTree>
    <p:extLst>
      <p:ext uri="{BB962C8B-B14F-4D97-AF65-F5344CB8AC3E}">
        <p14:creationId xmlns:p14="http://schemas.microsoft.com/office/powerpoint/2010/main" val="370406697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451579" y="1282700"/>
            <a:ext cx="9603275" cy="571054"/>
          </a:xfrm>
        </p:spPr>
        <p:txBody>
          <a:bodyPr>
            <a:noAutofit/>
          </a:bodyPr>
          <a:lstStyle/>
          <a:p>
            <a:r>
              <a:rPr lang="en-US" altLang="en-US" dirty="0">
                <a:solidFill>
                  <a:srgbClr val="C00000"/>
                </a:solidFill>
              </a:rPr>
              <a:t>Marriage SCENE: GOD SAYS …</a:t>
            </a:r>
            <a:endParaRPr lang="en-SG" dirty="0">
              <a:solidFill>
                <a:srgbClr val="C00000"/>
              </a:solidFill>
            </a:endParaRPr>
          </a:p>
        </p:txBody>
      </p:sp>
      <p:sp>
        <p:nvSpPr>
          <p:cNvPr id="2" name="Content Placeholder 1">
            <a:extLst>
              <a:ext uri="{FF2B5EF4-FFF2-40B4-BE49-F238E27FC236}">
                <a16:creationId xmlns:a16="http://schemas.microsoft.com/office/drawing/2014/main" id="{710AEE59-F4B0-5F42-9DEA-20139861A012}"/>
              </a:ext>
            </a:extLst>
          </p:cNvPr>
          <p:cNvSpPr>
            <a:spLocks noGrp="1"/>
          </p:cNvSpPr>
          <p:nvPr>
            <p:ph idx="1"/>
          </p:nvPr>
        </p:nvSpPr>
        <p:spPr/>
        <p:txBody>
          <a:bodyPr>
            <a:normAutofit/>
          </a:bodyPr>
          <a:lstStyle/>
          <a:p>
            <a:r>
              <a:rPr lang="en-GB" sz="3200" dirty="0"/>
              <a:t>God gave mankind the best foundation for emotional support</a:t>
            </a:r>
            <a:endParaRPr lang="en-SG" sz="3200" dirty="0"/>
          </a:p>
        </p:txBody>
      </p:sp>
      <p:sp>
        <p:nvSpPr>
          <p:cNvPr id="3" name="Date Placeholder 2">
            <a:extLst>
              <a:ext uri="{FF2B5EF4-FFF2-40B4-BE49-F238E27FC236}">
                <a16:creationId xmlns:a16="http://schemas.microsoft.com/office/drawing/2014/main" id="{5CB5CF6E-7533-D94A-B4FB-616E38C783BE}"/>
              </a:ext>
            </a:extLst>
          </p:cNvPr>
          <p:cNvSpPr>
            <a:spLocks noGrp="1"/>
          </p:cNvSpPr>
          <p:nvPr>
            <p:ph type="dt" sz="half" idx="10"/>
          </p:nvPr>
        </p:nvSpPr>
        <p:spPr/>
        <p:txBody>
          <a:bodyPr/>
          <a:lstStyle/>
          <a:p>
            <a:r>
              <a:rPr lang="en-SG"/>
              <a:t>Instructor: Rev (Dr) Jonathan Ang</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451579" y="1176817"/>
            <a:ext cx="9603275" cy="676937"/>
          </a:xfrm>
        </p:spPr>
        <p:txBody>
          <a:bodyPr>
            <a:noAutofit/>
          </a:bodyPr>
          <a:lstStyle/>
          <a:p>
            <a:r>
              <a:rPr lang="en-US" altLang="en-US" dirty="0">
                <a:solidFill>
                  <a:srgbClr val="C00000"/>
                </a:solidFill>
              </a:rPr>
              <a:t>Marriage SCENE: GOD SAYS …</a:t>
            </a:r>
            <a:endParaRPr lang="en-SG" dirty="0">
              <a:solidFill>
                <a:srgbClr val="C00000"/>
              </a:solidFill>
            </a:endParaRPr>
          </a:p>
        </p:txBody>
      </p:sp>
      <p:sp>
        <p:nvSpPr>
          <p:cNvPr id="2" name="Content Placeholder 1">
            <a:extLst>
              <a:ext uri="{FF2B5EF4-FFF2-40B4-BE49-F238E27FC236}">
                <a16:creationId xmlns:a16="http://schemas.microsoft.com/office/drawing/2014/main" id="{4D53C222-3BF6-C044-BC57-697D0CA8E191}"/>
              </a:ext>
            </a:extLst>
          </p:cNvPr>
          <p:cNvSpPr>
            <a:spLocks noGrp="1"/>
          </p:cNvSpPr>
          <p:nvPr>
            <p:ph idx="1"/>
          </p:nvPr>
        </p:nvSpPr>
        <p:spPr/>
        <p:txBody>
          <a:bodyPr>
            <a:normAutofit/>
          </a:bodyPr>
          <a:lstStyle/>
          <a:p>
            <a:pPr marL="0" indent="0">
              <a:buNone/>
            </a:pPr>
            <a:r>
              <a:rPr lang="en-GB" sz="3200" u="sng" dirty="0"/>
              <a:t>God has never condoned same-sex relationships:</a:t>
            </a:r>
          </a:p>
          <a:p>
            <a:r>
              <a:rPr lang="en-SG" altLang="zh-CN" sz="3200" dirty="0">
                <a:solidFill>
                  <a:prstClr val="black"/>
                </a:solidFill>
              </a:rPr>
              <a:t>If a man also lie with mankind, as he lieth with a woman, both of them have committed an abomination: they shall surely be put to death; their blood shall be upon them. </a:t>
            </a:r>
            <a:r>
              <a:rPr lang="zh-CN" altLang="en-US" sz="3200" dirty="0">
                <a:solidFill>
                  <a:prstClr val="black"/>
                </a:solidFill>
              </a:rPr>
              <a:t> </a:t>
            </a:r>
            <a:r>
              <a:rPr lang="en-GB" sz="3200" dirty="0">
                <a:solidFill>
                  <a:prstClr val="black"/>
                </a:solidFill>
              </a:rPr>
              <a:t>(Lev. 20:13)</a:t>
            </a:r>
            <a:r>
              <a:rPr lang="en-GB" sz="3200" dirty="0"/>
              <a:t> </a:t>
            </a:r>
          </a:p>
          <a:p>
            <a:endParaRPr lang="en-GB" sz="3200" dirty="0"/>
          </a:p>
        </p:txBody>
      </p:sp>
      <p:sp>
        <p:nvSpPr>
          <p:cNvPr id="3" name="Date Placeholder 2">
            <a:extLst>
              <a:ext uri="{FF2B5EF4-FFF2-40B4-BE49-F238E27FC236}">
                <a16:creationId xmlns:a16="http://schemas.microsoft.com/office/drawing/2014/main" id="{62E30989-C169-4145-9BBB-B82B0377475A}"/>
              </a:ext>
            </a:extLst>
          </p:cNvPr>
          <p:cNvSpPr>
            <a:spLocks noGrp="1"/>
          </p:cNvSpPr>
          <p:nvPr>
            <p:ph type="dt" sz="half" idx="10"/>
          </p:nvPr>
        </p:nvSpPr>
        <p:spPr/>
        <p:txBody>
          <a:bodyPr/>
          <a:lstStyle/>
          <a:p>
            <a:r>
              <a:rPr lang="en-SG"/>
              <a:t>Instructor: Rev (Dr) Jonathan Ang</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1ED311BA-EB25-B74D-A1DB-C5A26BCAED5E}"/>
              </a:ext>
            </a:extLst>
          </p:cNvPr>
          <p:cNvSpPr>
            <a:spLocks noGrp="1" noChangeArrowheads="1"/>
          </p:cNvSpPr>
          <p:nvPr>
            <p:ph type="title"/>
          </p:nvPr>
        </p:nvSpPr>
        <p:spPr>
          <a:xfrm>
            <a:off x="1451579" y="1243901"/>
            <a:ext cx="9603275" cy="1049235"/>
          </a:xfrm>
        </p:spPr>
        <p:txBody>
          <a:bodyPr/>
          <a:lstStyle/>
          <a:p>
            <a:r>
              <a:rPr lang="en-GB" altLang="en-US" dirty="0">
                <a:solidFill>
                  <a:schemeClr val="accent1"/>
                </a:solidFill>
              </a:rPr>
              <a:t>III. Course Objectives</a:t>
            </a:r>
            <a:endParaRPr lang="en-US" altLang="en-US" dirty="0">
              <a:solidFill>
                <a:schemeClr val="accent1"/>
              </a:solidFill>
              <a:ea typeface="宋体" panose="02010600030101010101" pitchFamily="2" charset="-122"/>
            </a:endParaRPr>
          </a:p>
        </p:txBody>
      </p:sp>
      <p:sp>
        <p:nvSpPr>
          <p:cNvPr id="19459" name="Rectangle 3">
            <a:extLst>
              <a:ext uri="{FF2B5EF4-FFF2-40B4-BE49-F238E27FC236}">
                <a16:creationId xmlns:a16="http://schemas.microsoft.com/office/drawing/2014/main" id="{433FD106-0472-DE46-80EB-32366A567586}"/>
              </a:ext>
            </a:extLst>
          </p:cNvPr>
          <p:cNvSpPr>
            <a:spLocks noGrp="1" noChangeArrowheads="1"/>
          </p:cNvSpPr>
          <p:nvPr>
            <p:ph type="body" idx="1"/>
          </p:nvPr>
        </p:nvSpPr>
        <p:spPr>
          <a:xfrm>
            <a:off x="1451579" y="1784732"/>
            <a:ext cx="9603275" cy="3450613"/>
          </a:xfrm>
        </p:spPr>
        <p:txBody>
          <a:bodyPr>
            <a:noAutofit/>
          </a:bodyPr>
          <a:lstStyle/>
          <a:p>
            <a:pPr marL="609600" indent="-609600">
              <a:buClr>
                <a:schemeClr val="tx1"/>
              </a:buClr>
              <a:buFontTx/>
              <a:buAutoNum type="arabicPeriod"/>
            </a:pPr>
            <a:r>
              <a:rPr lang="en-GB" altLang="en-US" sz="3200" dirty="0">
                <a:cs typeface="Calibri" panose="020F0502020204030204" pitchFamily="34" charset="0"/>
              </a:rPr>
              <a:t>Strengthen your understanding of the Biblical principles pertaining to a God-honouring marriage and family relationships.</a:t>
            </a:r>
          </a:p>
          <a:p>
            <a:pPr marL="609600" indent="-609600">
              <a:buClr>
                <a:schemeClr val="tx1"/>
              </a:buClr>
              <a:buFontTx/>
              <a:buAutoNum type="arabicPeriod"/>
            </a:pPr>
            <a:r>
              <a:rPr lang="en-GB" altLang="en-US" sz="3200" dirty="0">
                <a:cs typeface="Calibri" panose="020F0502020204030204" pitchFamily="34" charset="0"/>
              </a:rPr>
              <a:t>Apply Biblical principles to strengthen your marriage, home and family life.</a:t>
            </a:r>
          </a:p>
          <a:p>
            <a:pPr marL="609600" indent="-609600">
              <a:buClr>
                <a:schemeClr val="tx1"/>
              </a:buClr>
              <a:buFontTx/>
              <a:buAutoNum type="arabicPeriod"/>
            </a:pPr>
            <a:r>
              <a:rPr lang="en-GB" altLang="en-US" sz="3200" dirty="0">
                <a:cs typeface="Calibri" panose="020F0502020204030204" pitchFamily="34" charset="0"/>
              </a:rPr>
              <a:t>Share confidently and defend Biblical principles governing marriage, home and family life.</a:t>
            </a:r>
          </a:p>
        </p:txBody>
      </p:sp>
      <p:sp>
        <p:nvSpPr>
          <p:cNvPr id="2" name="Date Placeholder 1">
            <a:extLst>
              <a:ext uri="{FF2B5EF4-FFF2-40B4-BE49-F238E27FC236}">
                <a16:creationId xmlns:a16="http://schemas.microsoft.com/office/drawing/2014/main" id="{44F87305-FA19-2F45-9AB0-0641047B45DB}"/>
              </a:ext>
            </a:extLst>
          </p:cNvPr>
          <p:cNvSpPr>
            <a:spLocks noGrp="1"/>
          </p:cNvSpPr>
          <p:nvPr>
            <p:ph type="dt" sz="half" idx="10"/>
          </p:nvPr>
        </p:nvSpPr>
        <p:spPr/>
        <p:txBody>
          <a:bodyPr/>
          <a:lstStyle/>
          <a:p>
            <a:r>
              <a:rPr lang="en-SG"/>
              <a:t>Instructor: Rev (Dr) Jonathan Ang</a:t>
            </a:r>
            <a:endParaRPr lang="en-US" dirty="0"/>
          </a:p>
        </p:txBody>
      </p:sp>
    </p:spTree>
    <p:extLst>
      <p:ext uri="{BB962C8B-B14F-4D97-AF65-F5344CB8AC3E}">
        <p14:creationId xmlns:p14="http://schemas.microsoft.com/office/powerpoint/2010/main" val="34196247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451579" y="1176817"/>
            <a:ext cx="9603275" cy="676937"/>
          </a:xfrm>
        </p:spPr>
        <p:txBody>
          <a:bodyPr>
            <a:noAutofit/>
          </a:bodyPr>
          <a:lstStyle/>
          <a:p>
            <a:r>
              <a:rPr lang="en-US" altLang="en-US" dirty="0">
                <a:solidFill>
                  <a:srgbClr val="C00000"/>
                </a:solidFill>
              </a:rPr>
              <a:t>Marriage SCENE: GOD SAYS …</a:t>
            </a:r>
            <a:endParaRPr lang="en-SG" dirty="0">
              <a:solidFill>
                <a:srgbClr val="C00000"/>
              </a:solidFill>
            </a:endParaRPr>
          </a:p>
        </p:txBody>
      </p:sp>
      <p:sp>
        <p:nvSpPr>
          <p:cNvPr id="2" name="Content Placeholder 1">
            <a:extLst>
              <a:ext uri="{FF2B5EF4-FFF2-40B4-BE49-F238E27FC236}">
                <a16:creationId xmlns:a16="http://schemas.microsoft.com/office/drawing/2014/main" id="{4D53C222-3BF6-C044-BC57-697D0CA8E191}"/>
              </a:ext>
            </a:extLst>
          </p:cNvPr>
          <p:cNvSpPr>
            <a:spLocks noGrp="1"/>
          </p:cNvSpPr>
          <p:nvPr>
            <p:ph idx="1"/>
          </p:nvPr>
        </p:nvSpPr>
        <p:spPr/>
        <p:txBody>
          <a:bodyPr>
            <a:normAutofit/>
          </a:bodyPr>
          <a:lstStyle/>
          <a:p>
            <a:pPr marL="0" indent="0">
              <a:buNone/>
            </a:pPr>
            <a:r>
              <a:rPr lang="en-GB" sz="3200" u="sng" dirty="0"/>
              <a:t>God has never condoned same-sex relationships:</a:t>
            </a:r>
          </a:p>
          <a:p>
            <a:r>
              <a:rPr lang="en-SG" altLang="zh-CN" sz="3200" baseline="30000" dirty="0">
                <a:solidFill>
                  <a:prstClr val="black"/>
                </a:solidFill>
              </a:rPr>
              <a:t>9</a:t>
            </a:r>
            <a:r>
              <a:rPr lang="en-SG" altLang="zh-CN" sz="3200" dirty="0">
                <a:solidFill>
                  <a:prstClr val="black"/>
                </a:solidFill>
              </a:rPr>
              <a:t>…Be not deceived: neither fornicators, …nor adulterers, nor effeminate, nor abusers of themselves with mankind,</a:t>
            </a:r>
          </a:p>
          <a:p>
            <a:r>
              <a:rPr lang="en-SG" altLang="zh-CN" sz="3200" baseline="30000" dirty="0">
                <a:solidFill>
                  <a:prstClr val="black"/>
                </a:solidFill>
              </a:rPr>
              <a:t>10</a:t>
            </a:r>
            <a:r>
              <a:rPr lang="en-SG" altLang="zh-CN" sz="3200" dirty="0">
                <a:solidFill>
                  <a:prstClr val="black"/>
                </a:solidFill>
              </a:rPr>
              <a:t>…shall inherit the kingdom of God. </a:t>
            </a:r>
            <a:r>
              <a:rPr lang="en-GB" sz="3200" dirty="0">
                <a:solidFill>
                  <a:prstClr val="black"/>
                </a:solidFill>
              </a:rPr>
              <a:t>(1 Cor. 6:9-10)</a:t>
            </a:r>
            <a:r>
              <a:rPr lang="en-GB" sz="3200" dirty="0"/>
              <a:t> </a:t>
            </a:r>
          </a:p>
          <a:p>
            <a:endParaRPr lang="en-GB" sz="3200" dirty="0"/>
          </a:p>
        </p:txBody>
      </p:sp>
      <p:sp>
        <p:nvSpPr>
          <p:cNvPr id="3" name="Date Placeholder 2">
            <a:extLst>
              <a:ext uri="{FF2B5EF4-FFF2-40B4-BE49-F238E27FC236}">
                <a16:creationId xmlns:a16="http://schemas.microsoft.com/office/drawing/2014/main" id="{CF598EAD-D7CA-0D48-82AC-913FF06ACEB8}"/>
              </a:ext>
            </a:extLst>
          </p:cNvPr>
          <p:cNvSpPr>
            <a:spLocks noGrp="1"/>
          </p:cNvSpPr>
          <p:nvPr>
            <p:ph type="dt" sz="half" idx="10"/>
          </p:nvPr>
        </p:nvSpPr>
        <p:spPr/>
        <p:txBody>
          <a:bodyPr/>
          <a:lstStyle/>
          <a:p>
            <a:r>
              <a:rPr lang="en-SG"/>
              <a:t>Instructor: Rev (Dr) Jonathan Ang</a:t>
            </a:r>
            <a:endParaRPr lang="en-US" dirty="0"/>
          </a:p>
        </p:txBody>
      </p:sp>
    </p:spTree>
    <p:extLst>
      <p:ext uri="{BB962C8B-B14F-4D97-AF65-F5344CB8AC3E}">
        <p14:creationId xmlns:p14="http://schemas.microsoft.com/office/powerpoint/2010/main" val="15974643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451579" y="1206500"/>
            <a:ext cx="9603275" cy="647254"/>
          </a:xfrm>
        </p:spPr>
        <p:txBody>
          <a:bodyPr>
            <a:noAutofit/>
          </a:bodyPr>
          <a:lstStyle/>
          <a:p>
            <a:r>
              <a:rPr lang="en-US" altLang="en-US" dirty="0">
                <a:solidFill>
                  <a:srgbClr val="C00000"/>
                </a:solidFill>
              </a:rPr>
              <a:t>Marriage SCENE: GOD SAYS …</a:t>
            </a:r>
            <a:endParaRPr lang="en-SG" dirty="0"/>
          </a:p>
        </p:txBody>
      </p:sp>
      <p:sp>
        <p:nvSpPr>
          <p:cNvPr id="2" name="Content Placeholder 1">
            <a:extLst>
              <a:ext uri="{FF2B5EF4-FFF2-40B4-BE49-F238E27FC236}">
                <a16:creationId xmlns:a16="http://schemas.microsoft.com/office/drawing/2014/main" id="{74E77C9F-D3AD-8C48-A544-A09B25F663B9}"/>
              </a:ext>
            </a:extLst>
          </p:cNvPr>
          <p:cNvSpPr>
            <a:spLocks noGrp="1"/>
          </p:cNvSpPr>
          <p:nvPr>
            <p:ph idx="1"/>
          </p:nvPr>
        </p:nvSpPr>
        <p:spPr>
          <a:xfrm>
            <a:off x="1451579" y="2015732"/>
            <a:ext cx="10029221" cy="3450613"/>
          </a:xfrm>
        </p:spPr>
        <p:txBody>
          <a:bodyPr>
            <a:normAutofit/>
          </a:bodyPr>
          <a:lstStyle/>
          <a:p>
            <a:pPr marL="0" indent="0">
              <a:buNone/>
            </a:pPr>
            <a:r>
              <a:rPr lang="en-GB" sz="3200" dirty="0"/>
              <a:t>Therefore shall a man leave his father and his mother, </a:t>
            </a:r>
            <a:br>
              <a:rPr lang="en-GB" sz="3200" dirty="0"/>
            </a:br>
            <a:r>
              <a:rPr lang="en-GB" sz="3200" dirty="0"/>
              <a:t>and shall cleave unto his wife: </a:t>
            </a:r>
            <a:br>
              <a:rPr lang="en-GB" sz="3200" dirty="0"/>
            </a:br>
            <a:r>
              <a:rPr lang="en-GB" sz="3200" dirty="0"/>
              <a:t>and they shall be one flesh. (Gen. 2:24)</a:t>
            </a:r>
          </a:p>
          <a:p>
            <a:r>
              <a:rPr lang="en-GB" sz="3200" u="sng" dirty="0"/>
              <a:t>Sexual relationship: Part of marriage</a:t>
            </a:r>
          </a:p>
        </p:txBody>
      </p:sp>
      <p:sp>
        <p:nvSpPr>
          <p:cNvPr id="3" name="Date Placeholder 2">
            <a:extLst>
              <a:ext uri="{FF2B5EF4-FFF2-40B4-BE49-F238E27FC236}">
                <a16:creationId xmlns:a16="http://schemas.microsoft.com/office/drawing/2014/main" id="{7A05CA91-A137-2441-ADEA-3AAFEF7EFB94}"/>
              </a:ext>
            </a:extLst>
          </p:cNvPr>
          <p:cNvSpPr>
            <a:spLocks noGrp="1"/>
          </p:cNvSpPr>
          <p:nvPr>
            <p:ph type="dt" sz="half" idx="10"/>
          </p:nvPr>
        </p:nvSpPr>
        <p:spPr/>
        <p:txBody>
          <a:bodyPr/>
          <a:lstStyle/>
          <a:p>
            <a:r>
              <a:rPr lang="en-SG"/>
              <a:t>Instructor: Rev (Dr) Jonathan Ang</a:t>
            </a:r>
            <a:endParaRPr lang="en-US" dirty="0"/>
          </a:p>
        </p:txBody>
      </p:sp>
    </p:spTree>
    <p:extLst>
      <p:ext uri="{BB962C8B-B14F-4D97-AF65-F5344CB8AC3E}">
        <p14:creationId xmlns:p14="http://schemas.microsoft.com/office/powerpoint/2010/main" val="2655321346"/>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451579" y="1210919"/>
            <a:ext cx="9603275" cy="1049235"/>
          </a:xfrm>
        </p:spPr>
        <p:txBody>
          <a:bodyPr>
            <a:noAutofit/>
          </a:bodyPr>
          <a:lstStyle/>
          <a:p>
            <a:r>
              <a:rPr lang="en-US" altLang="en-US" dirty="0">
                <a:solidFill>
                  <a:srgbClr val="C00000"/>
                </a:solidFill>
              </a:rPr>
              <a:t>Marriage SCENE: GOD SAYS …</a:t>
            </a:r>
            <a:endParaRPr lang="en-SG" dirty="0"/>
          </a:p>
        </p:txBody>
      </p:sp>
      <p:sp>
        <p:nvSpPr>
          <p:cNvPr id="2" name="Content Placeholder 1">
            <a:extLst>
              <a:ext uri="{FF2B5EF4-FFF2-40B4-BE49-F238E27FC236}">
                <a16:creationId xmlns:a16="http://schemas.microsoft.com/office/drawing/2014/main" id="{0475D73B-21CC-BE4C-ABB3-71C61DC0BA25}"/>
              </a:ext>
            </a:extLst>
          </p:cNvPr>
          <p:cNvSpPr>
            <a:spLocks noGrp="1"/>
          </p:cNvSpPr>
          <p:nvPr>
            <p:ph idx="1"/>
          </p:nvPr>
        </p:nvSpPr>
        <p:spPr/>
        <p:txBody>
          <a:bodyPr>
            <a:normAutofit/>
          </a:bodyPr>
          <a:lstStyle/>
          <a:p>
            <a:r>
              <a:rPr lang="en-SG" altLang="zh-CN" sz="3200" baseline="30000" dirty="0">
                <a:solidFill>
                  <a:prstClr val="black"/>
                </a:solidFill>
              </a:rPr>
              <a:t>9</a:t>
            </a:r>
            <a:r>
              <a:rPr lang="en-SG" altLang="zh-CN" sz="3200" dirty="0">
                <a:solidFill>
                  <a:prstClr val="black"/>
                </a:solidFill>
              </a:rPr>
              <a:t>…Be not deceived: neither fornicators, …nor adulterers, nor effeminate, nor abusers of themselves with mankind, </a:t>
            </a:r>
            <a:r>
              <a:rPr lang="en-US" altLang="zh-CN" sz="3200" dirty="0"/>
              <a:t>(</a:t>
            </a:r>
            <a:r>
              <a:rPr lang="en-GB" sz="3200" dirty="0"/>
              <a:t>I Cor. 6:9)</a:t>
            </a:r>
            <a:endParaRPr lang="en-SG" altLang="zh-CN" sz="3200" dirty="0">
              <a:solidFill>
                <a:prstClr val="black"/>
              </a:solidFill>
            </a:endParaRPr>
          </a:p>
          <a:p>
            <a:r>
              <a:rPr lang="en-US" altLang="zh-CN" sz="3200" baseline="30000" dirty="0"/>
              <a:t>6:18a</a:t>
            </a:r>
            <a:r>
              <a:rPr lang="en-SG" sz="3200" dirty="0"/>
              <a:t>Flee fornication…</a:t>
            </a:r>
            <a:r>
              <a:rPr lang="en-US" altLang="zh-CN" sz="3200" dirty="0"/>
              <a:t>(</a:t>
            </a:r>
            <a:r>
              <a:rPr lang="en-GB" sz="3200" dirty="0"/>
              <a:t>I Cor. 6:18-20) </a:t>
            </a:r>
          </a:p>
          <a:p>
            <a:r>
              <a:rPr lang="en-GB" sz="3200" u="sng" dirty="0"/>
              <a:t>God condemns sexual activity outside of marriage</a:t>
            </a:r>
            <a:endParaRPr lang="en-GB" sz="3200" dirty="0"/>
          </a:p>
        </p:txBody>
      </p:sp>
      <p:sp>
        <p:nvSpPr>
          <p:cNvPr id="3" name="Date Placeholder 2">
            <a:extLst>
              <a:ext uri="{FF2B5EF4-FFF2-40B4-BE49-F238E27FC236}">
                <a16:creationId xmlns:a16="http://schemas.microsoft.com/office/drawing/2014/main" id="{8CB33CB4-279A-8244-8128-7B568701AE40}"/>
              </a:ext>
            </a:extLst>
          </p:cNvPr>
          <p:cNvSpPr>
            <a:spLocks noGrp="1"/>
          </p:cNvSpPr>
          <p:nvPr>
            <p:ph type="dt" sz="half" idx="10"/>
          </p:nvPr>
        </p:nvSpPr>
        <p:spPr/>
        <p:txBody>
          <a:bodyPr/>
          <a:lstStyle/>
          <a:p>
            <a:r>
              <a:rPr lang="en-SG"/>
              <a:t>Instructor: Rev (Dr) Jonathan Ang</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451579" y="1292463"/>
            <a:ext cx="9603275" cy="561291"/>
          </a:xfrm>
        </p:spPr>
        <p:txBody>
          <a:bodyPr>
            <a:noAutofit/>
          </a:bodyPr>
          <a:lstStyle/>
          <a:p>
            <a:r>
              <a:rPr lang="en-US" altLang="en-US" dirty="0">
                <a:solidFill>
                  <a:srgbClr val="C00000"/>
                </a:solidFill>
              </a:rPr>
              <a:t>Marriage SCENE: GOD SAYS …</a:t>
            </a:r>
            <a:endParaRPr lang="en-SG" dirty="0"/>
          </a:p>
        </p:txBody>
      </p:sp>
      <p:sp>
        <p:nvSpPr>
          <p:cNvPr id="2" name="Content Placeholder 1">
            <a:extLst>
              <a:ext uri="{FF2B5EF4-FFF2-40B4-BE49-F238E27FC236}">
                <a16:creationId xmlns:a16="http://schemas.microsoft.com/office/drawing/2014/main" id="{A6931223-2DC2-3D45-AC32-42C75AB0C114}"/>
              </a:ext>
            </a:extLst>
          </p:cNvPr>
          <p:cNvSpPr>
            <a:spLocks noGrp="1"/>
          </p:cNvSpPr>
          <p:nvPr>
            <p:ph idx="1"/>
          </p:nvPr>
        </p:nvSpPr>
        <p:spPr/>
        <p:txBody>
          <a:bodyPr>
            <a:normAutofit/>
          </a:bodyPr>
          <a:lstStyle/>
          <a:p>
            <a:r>
              <a:rPr lang="en-GB" sz="3200" dirty="0">
                <a:solidFill>
                  <a:prstClr val="black"/>
                </a:solidFill>
              </a:rPr>
              <a:t>…Moses because of the hardness of your hearts </a:t>
            </a:r>
            <a:br>
              <a:rPr lang="en-GB" sz="3200" dirty="0">
                <a:solidFill>
                  <a:prstClr val="black"/>
                </a:solidFill>
              </a:rPr>
            </a:br>
            <a:r>
              <a:rPr lang="en-GB" sz="3200" dirty="0">
                <a:solidFill>
                  <a:prstClr val="black"/>
                </a:solidFill>
              </a:rPr>
              <a:t>suffered you to put away your wives: </a:t>
            </a:r>
            <a:br>
              <a:rPr lang="en-GB" sz="3200" dirty="0">
                <a:solidFill>
                  <a:prstClr val="black"/>
                </a:solidFill>
              </a:rPr>
            </a:br>
            <a:r>
              <a:rPr lang="en-GB" sz="3200" dirty="0">
                <a:solidFill>
                  <a:prstClr val="black"/>
                </a:solidFill>
              </a:rPr>
              <a:t>but from the beginning it was not so.</a:t>
            </a:r>
          </a:p>
          <a:p>
            <a:r>
              <a:rPr lang="en-GB" sz="3200" u="sng" dirty="0">
                <a:solidFill>
                  <a:prstClr val="black"/>
                </a:solidFill>
              </a:rPr>
              <a:t>Marriage, as designed by God, </a:t>
            </a:r>
            <a:br>
              <a:rPr lang="en-GB" sz="3200" u="sng" dirty="0">
                <a:solidFill>
                  <a:prstClr val="black"/>
                </a:solidFill>
              </a:rPr>
            </a:br>
            <a:r>
              <a:rPr lang="en-GB" sz="3200" u="sng" dirty="0">
                <a:solidFill>
                  <a:prstClr val="black"/>
                </a:solidFill>
              </a:rPr>
              <a:t>= lifelong relationship</a:t>
            </a:r>
            <a:endParaRPr lang="en-GB" sz="3200" u="sng" dirty="0"/>
          </a:p>
        </p:txBody>
      </p:sp>
      <p:sp>
        <p:nvSpPr>
          <p:cNvPr id="3" name="Date Placeholder 2">
            <a:extLst>
              <a:ext uri="{FF2B5EF4-FFF2-40B4-BE49-F238E27FC236}">
                <a16:creationId xmlns:a16="http://schemas.microsoft.com/office/drawing/2014/main" id="{FCCB7DE6-56B4-5D4F-91C6-FCEEFD21ED70}"/>
              </a:ext>
            </a:extLst>
          </p:cNvPr>
          <p:cNvSpPr>
            <a:spLocks noGrp="1"/>
          </p:cNvSpPr>
          <p:nvPr>
            <p:ph type="dt" sz="half" idx="10"/>
          </p:nvPr>
        </p:nvSpPr>
        <p:spPr/>
        <p:txBody>
          <a:bodyPr/>
          <a:lstStyle/>
          <a:p>
            <a:r>
              <a:rPr lang="en-SG"/>
              <a:t>Instructor: Rev (Dr) Jonathan Ang</a:t>
            </a:r>
            <a:endParaRPr lang="en-US" dirty="0"/>
          </a:p>
        </p:txBody>
      </p:sp>
    </p:spTree>
    <p:extLst>
      <p:ext uri="{BB962C8B-B14F-4D97-AF65-F5344CB8AC3E}">
        <p14:creationId xmlns:p14="http://schemas.microsoft.com/office/powerpoint/2010/main" val="4291150924"/>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451579" y="1260909"/>
            <a:ext cx="9603275" cy="592845"/>
          </a:xfrm>
        </p:spPr>
        <p:txBody>
          <a:bodyPr>
            <a:noAutofit/>
          </a:bodyPr>
          <a:lstStyle/>
          <a:p>
            <a:r>
              <a:rPr lang="en-US" altLang="en-US" dirty="0">
                <a:solidFill>
                  <a:srgbClr val="C00000"/>
                </a:solidFill>
              </a:rPr>
              <a:t>Marriage SCENE: GOD SAYS …</a:t>
            </a:r>
            <a:endParaRPr lang="en-SG" dirty="0"/>
          </a:p>
        </p:txBody>
      </p:sp>
      <p:sp>
        <p:nvSpPr>
          <p:cNvPr id="2" name="Content Placeholder 1">
            <a:extLst>
              <a:ext uri="{FF2B5EF4-FFF2-40B4-BE49-F238E27FC236}">
                <a16:creationId xmlns:a16="http://schemas.microsoft.com/office/drawing/2014/main" id="{067F2E45-4BF5-5940-92A6-373E478DA85F}"/>
              </a:ext>
            </a:extLst>
          </p:cNvPr>
          <p:cNvSpPr>
            <a:spLocks noGrp="1"/>
          </p:cNvSpPr>
          <p:nvPr>
            <p:ph idx="1"/>
          </p:nvPr>
        </p:nvSpPr>
        <p:spPr/>
        <p:txBody>
          <a:bodyPr>
            <a:normAutofit/>
          </a:bodyPr>
          <a:lstStyle/>
          <a:p>
            <a:pPr marL="0" indent="0">
              <a:buNone/>
            </a:pPr>
            <a:r>
              <a:rPr lang="en-GB" sz="3200" dirty="0"/>
              <a:t>God’s purpose for husband &amp; wife to: </a:t>
            </a:r>
            <a:endParaRPr lang="en-SG" sz="3200" dirty="0"/>
          </a:p>
          <a:p>
            <a:r>
              <a:rPr lang="en-GB" sz="3200" dirty="0"/>
              <a:t>Conceive children </a:t>
            </a:r>
            <a:endParaRPr lang="en-SG" sz="3200" dirty="0"/>
          </a:p>
          <a:p>
            <a:r>
              <a:rPr lang="en-GB" sz="3200" dirty="0"/>
              <a:t>Teach children His ways </a:t>
            </a:r>
            <a:endParaRPr lang="en-SG" sz="3200" dirty="0"/>
          </a:p>
          <a:p>
            <a:r>
              <a:rPr lang="en-GB" sz="3200" dirty="0"/>
              <a:t>Grow in love for one another &amp; Creator</a:t>
            </a:r>
            <a:endParaRPr lang="en-SG" sz="3200" dirty="0"/>
          </a:p>
        </p:txBody>
      </p:sp>
      <p:sp>
        <p:nvSpPr>
          <p:cNvPr id="3" name="Date Placeholder 2">
            <a:extLst>
              <a:ext uri="{FF2B5EF4-FFF2-40B4-BE49-F238E27FC236}">
                <a16:creationId xmlns:a16="http://schemas.microsoft.com/office/drawing/2014/main" id="{56F36E3E-EFDE-4E49-97C6-BD36E1692E7C}"/>
              </a:ext>
            </a:extLst>
          </p:cNvPr>
          <p:cNvSpPr>
            <a:spLocks noGrp="1"/>
          </p:cNvSpPr>
          <p:nvPr>
            <p:ph type="dt" sz="half" idx="10"/>
          </p:nvPr>
        </p:nvSpPr>
        <p:spPr/>
        <p:txBody>
          <a:bodyPr/>
          <a:lstStyle/>
          <a:p>
            <a:r>
              <a:rPr lang="en-SG"/>
              <a:t>Instructor: Rev (Dr) Jonathan Ang</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952597" y="1042064"/>
            <a:ext cx="8358245" cy="785818"/>
          </a:xfrm>
        </p:spPr>
        <p:txBody>
          <a:bodyPr>
            <a:noAutofit/>
          </a:bodyPr>
          <a:lstStyle/>
          <a:p>
            <a:r>
              <a:rPr lang="en-GB" sz="5400" dirty="0">
                <a:solidFill>
                  <a:srgbClr val="C00000"/>
                </a:solidFill>
              </a:rPr>
              <a:t>Conclusion</a:t>
            </a:r>
            <a:endParaRPr lang="en-SG" sz="5400" dirty="0">
              <a:solidFill>
                <a:srgbClr val="C00000"/>
              </a:solidFill>
            </a:endParaRPr>
          </a:p>
        </p:txBody>
      </p:sp>
      <p:sp>
        <p:nvSpPr>
          <p:cNvPr id="5" name="Content Placeholder 6"/>
          <p:cNvSpPr txBox="1">
            <a:spLocks/>
          </p:cNvSpPr>
          <p:nvPr/>
        </p:nvSpPr>
        <p:spPr>
          <a:xfrm>
            <a:off x="2095472" y="2042196"/>
            <a:ext cx="7929618" cy="3251699"/>
          </a:xfrm>
          <a:prstGeom prst="rect">
            <a:avLst/>
          </a:prstGeom>
        </p:spPr>
        <p:txBody>
          <a:bodyPr vert="horz" lIns="91440" tIns="45720" rIns="91440" bIns="45720" rtlCol="0">
            <a:normAutofit/>
          </a:bodyPr>
          <a:lstStyle/>
          <a:p>
            <a:r>
              <a:rPr lang="en-GB" sz="3200" dirty="0"/>
              <a:t>People either </a:t>
            </a:r>
            <a:r>
              <a:rPr lang="en-GB" sz="3200" u="sng" dirty="0"/>
              <a:t>ignorant</a:t>
            </a:r>
            <a:r>
              <a:rPr lang="en-GB" sz="3200" dirty="0"/>
              <a:t> of or </a:t>
            </a:r>
            <a:r>
              <a:rPr lang="en-GB" sz="3200" u="sng" dirty="0"/>
              <a:t>reject</a:t>
            </a:r>
            <a:r>
              <a:rPr lang="en-GB" sz="3200" dirty="0"/>
              <a:t> </a:t>
            </a:r>
            <a:br>
              <a:rPr lang="en-GB" sz="3200" dirty="0"/>
            </a:br>
            <a:r>
              <a:rPr lang="en-GB" sz="3200" dirty="0"/>
              <a:t>God’s instructions </a:t>
            </a:r>
            <a:endParaRPr lang="en-SG" sz="3200" dirty="0"/>
          </a:p>
          <a:p>
            <a:pPr marL="361950" indent="-457200">
              <a:buFont typeface="Arial" panose="020B0604020202020204" pitchFamily="34" charset="0"/>
              <a:buChar char="•"/>
            </a:pPr>
            <a:r>
              <a:rPr lang="en-GB" sz="3200" dirty="0"/>
              <a:t>People invariably suffer </a:t>
            </a:r>
            <a:endParaRPr lang="en-SG" sz="3200" dirty="0"/>
          </a:p>
          <a:p>
            <a:pPr marL="361950" indent="-457200">
              <a:buFont typeface="Arial" panose="020B0604020202020204" pitchFamily="34" charset="0"/>
              <a:buChar char="•"/>
            </a:pPr>
            <a:r>
              <a:rPr lang="en-GB" sz="3200" dirty="0"/>
              <a:t>“My people are destroyed </a:t>
            </a:r>
            <a:br>
              <a:rPr lang="en-GB" sz="3200" dirty="0"/>
            </a:br>
            <a:r>
              <a:rPr lang="en-GB" sz="3200" dirty="0"/>
              <a:t>for lack of knowledge ... </a:t>
            </a:r>
            <a:r>
              <a:rPr lang="en-GB" sz="3200" dirty="0">
                <a:ea typeface="汉鼎繁中楷" pitchFamily="49" charset="-122"/>
              </a:rPr>
              <a:t>” </a:t>
            </a:r>
            <a:br>
              <a:rPr lang="en-GB" sz="3200" dirty="0"/>
            </a:br>
            <a:r>
              <a:rPr lang="en-GB" sz="3200" dirty="0"/>
              <a:t>(Hosea 4:6)</a:t>
            </a:r>
            <a:endParaRPr lang="en-SG" sz="3200" dirty="0"/>
          </a:p>
        </p:txBody>
      </p:sp>
      <p:sp>
        <p:nvSpPr>
          <p:cNvPr id="2" name="Date Placeholder 1">
            <a:extLst>
              <a:ext uri="{FF2B5EF4-FFF2-40B4-BE49-F238E27FC236}">
                <a16:creationId xmlns:a16="http://schemas.microsoft.com/office/drawing/2014/main" id="{BB8A3BBC-1424-F041-AB8A-2B13595D7B1E}"/>
              </a:ext>
            </a:extLst>
          </p:cNvPr>
          <p:cNvSpPr>
            <a:spLocks noGrp="1"/>
          </p:cNvSpPr>
          <p:nvPr>
            <p:ph type="dt" sz="half" idx="10"/>
          </p:nvPr>
        </p:nvSpPr>
        <p:spPr/>
        <p:txBody>
          <a:bodyPr/>
          <a:lstStyle/>
          <a:p>
            <a:r>
              <a:rPr lang="en-SG"/>
              <a:t>Instructor: Rev (Dr) Jonathan Ang</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1A172-B2FE-5845-A936-E1FA475558AF}"/>
              </a:ext>
            </a:extLst>
          </p:cNvPr>
          <p:cNvSpPr>
            <a:spLocks noGrp="1"/>
          </p:cNvSpPr>
          <p:nvPr>
            <p:ph type="title"/>
          </p:nvPr>
        </p:nvSpPr>
        <p:spPr>
          <a:xfrm>
            <a:off x="1451579" y="1271239"/>
            <a:ext cx="9603275" cy="582515"/>
          </a:xfrm>
        </p:spPr>
        <p:txBody>
          <a:bodyPr/>
          <a:lstStyle/>
          <a:p>
            <a:pPr algn="ctr"/>
            <a:r>
              <a:rPr lang="en-GB" dirty="0">
                <a:solidFill>
                  <a:srgbClr val="C00000"/>
                </a:solidFill>
              </a:rPr>
              <a:t>assignments</a:t>
            </a:r>
          </a:p>
        </p:txBody>
      </p:sp>
      <p:sp>
        <p:nvSpPr>
          <p:cNvPr id="3" name="Content Placeholder 2">
            <a:extLst>
              <a:ext uri="{FF2B5EF4-FFF2-40B4-BE49-F238E27FC236}">
                <a16:creationId xmlns:a16="http://schemas.microsoft.com/office/drawing/2014/main" id="{09087689-DD56-8445-9305-68FFBEA95417}"/>
              </a:ext>
            </a:extLst>
          </p:cNvPr>
          <p:cNvSpPr>
            <a:spLocks noGrp="1"/>
          </p:cNvSpPr>
          <p:nvPr>
            <p:ph idx="1"/>
          </p:nvPr>
        </p:nvSpPr>
        <p:spPr/>
        <p:txBody>
          <a:bodyPr>
            <a:normAutofit/>
          </a:bodyPr>
          <a:lstStyle/>
          <a:p>
            <a:pPr marL="514350" indent="-514350">
              <a:buFont typeface="+mj-lt"/>
              <a:buAutoNum type="arabicPeriod"/>
            </a:pPr>
            <a:r>
              <a:rPr lang="en-GB" sz="3200" dirty="0"/>
              <a:t>What is marriage, as instituted by God? (Gen. 2:18, 24; Mal. 2:14; Prov. 2:17: Heb. 13:4)</a:t>
            </a:r>
          </a:p>
          <a:p>
            <a:pPr marL="514350" indent="-514350">
              <a:buFont typeface="+mj-lt"/>
              <a:buAutoNum type="arabicPeriod"/>
            </a:pPr>
            <a:r>
              <a:rPr lang="en-GB" sz="3200" dirty="0"/>
              <a:t>How does God view divorce? (Mark 10:2-9; Mt. 19:6 &amp; 9, and 1 Cor. 7:15)</a:t>
            </a:r>
          </a:p>
        </p:txBody>
      </p:sp>
      <p:sp>
        <p:nvSpPr>
          <p:cNvPr id="6" name="Date Placeholder 5">
            <a:extLst>
              <a:ext uri="{FF2B5EF4-FFF2-40B4-BE49-F238E27FC236}">
                <a16:creationId xmlns:a16="http://schemas.microsoft.com/office/drawing/2014/main" id="{70B44CCA-5E60-1449-A96C-4A8D0DCA6822}"/>
              </a:ext>
            </a:extLst>
          </p:cNvPr>
          <p:cNvSpPr>
            <a:spLocks noGrp="1"/>
          </p:cNvSpPr>
          <p:nvPr>
            <p:ph type="dt" sz="half" idx="10"/>
          </p:nvPr>
        </p:nvSpPr>
        <p:spPr/>
        <p:txBody>
          <a:bodyPr/>
          <a:lstStyle/>
          <a:p>
            <a:r>
              <a:rPr lang="en-SG"/>
              <a:t>Instructor: Rev (Dr) Jonathan Ang</a:t>
            </a:r>
            <a:endParaRPr lang="en-US" dirty="0"/>
          </a:p>
        </p:txBody>
      </p:sp>
    </p:spTree>
    <p:extLst>
      <p:ext uri="{BB962C8B-B14F-4D97-AF65-F5344CB8AC3E}">
        <p14:creationId xmlns:p14="http://schemas.microsoft.com/office/powerpoint/2010/main" val="1269370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1A172-B2FE-5845-A936-E1FA475558AF}"/>
              </a:ext>
            </a:extLst>
          </p:cNvPr>
          <p:cNvSpPr>
            <a:spLocks noGrp="1"/>
          </p:cNvSpPr>
          <p:nvPr>
            <p:ph type="title"/>
          </p:nvPr>
        </p:nvSpPr>
        <p:spPr>
          <a:xfrm>
            <a:off x="1451579" y="1271239"/>
            <a:ext cx="9603275" cy="582515"/>
          </a:xfrm>
        </p:spPr>
        <p:txBody>
          <a:bodyPr/>
          <a:lstStyle/>
          <a:p>
            <a:pPr algn="ctr"/>
            <a:r>
              <a:rPr lang="en-GB" dirty="0">
                <a:solidFill>
                  <a:srgbClr val="C00000"/>
                </a:solidFill>
              </a:rPr>
              <a:t>Memory verses</a:t>
            </a:r>
          </a:p>
        </p:txBody>
      </p:sp>
      <p:sp>
        <p:nvSpPr>
          <p:cNvPr id="3" name="Content Placeholder 2">
            <a:extLst>
              <a:ext uri="{FF2B5EF4-FFF2-40B4-BE49-F238E27FC236}">
                <a16:creationId xmlns:a16="http://schemas.microsoft.com/office/drawing/2014/main" id="{09087689-DD56-8445-9305-68FFBEA95417}"/>
              </a:ext>
            </a:extLst>
          </p:cNvPr>
          <p:cNvSpPr>
            <a:spLocks noGrp="1"/>
          </p:cNvSpPr>
          <p:nvPr>
            <p:ph idx="1"/>
          </p:nvPr>
        </p:nvSpPr>
        <p:spPr/>
        <p:txBody>
          <a:bodyPr>
            <a:normAutofit lnSpcReduction="10000"/>
          </a:bodyPr>
          <a:lstStyle/>
          <a:p>
            <a:pPr marL="514350" indent="-514350">
              <a:buFont typeface="+mj-lt"/>
              <a:buAutoNum type="arabicPeriod"/>
            </a:pPr>
            <a:r>
              <a:rPr lang="en-GB" sz="3200" dirty="0"/>
              <a:t>And the Lord God said, It is not good that the man should be alone; I will make him an help meet for him. (</a:t>
            </a:r>
            <a:r>
              <a:rPr lang="en-US" sz="3200" dirty="0">
                <a:solidFill>
                  <a:prstClr val="black"/>
                </a:solidFill>
              </a:rPr>
              <a:t>Gen. 2:18</a:t>
            </a:r>
            <a:r>
              <a:rPr lang="en-GB" sz="3200" dirty="0"/>
              <a:t>)</a:t>
            </a:r>
          </a:p>
          <a:p>
            <a:pPr marL="514350" indent="-514350">
              <a:buFont typeface="+mj-lt"/>
              <a:buAutoNum type="arabicPeriod"/>
            </a:pPr>
            <a:r>
              <a:rPr lang="en-GB" sz="3200" dirty="0"/>
              <a:t>Therefore shall a man leave his father and his mother, and shall cleave unto his wife: and they shall be one flesh. (</a:t>
            </a:r>
            <a:r>
              <a:rPr lang="en-US" sz="3200" dirty="0">
                <a:solidFill>
                  <a:prstClr val="black"/>
                </a:solidFill>
              </a:rPr>
              <a:t>Gen. 2:24</a:t>
            </a:r>
            <a:r>
              <a:rPr lang="en-GB" sz="3200" dirty="0"/>
              <a:t>)</a:t>
            </a:r>
          </a:p>
          <a:p>
            <a:pPr marL="514350" indent="-514350">
              <a:buFont typeface="+mj-lt"/>
              <a:buAutoNum type="arabicPeriod"/>
            </a:pPr>
            <a:endParaRPr lang="en-GB" sz="3200" dirty="0"/>
          </a:p>
        </p:txBody>
      </p:sp>
      <p:sp>
        <p:nvSpPr>
          <p:cNvPr id="6" name="Date Placeholder 5">
            <a:extLst>
              <a:ext uri="{FF2B5EF4-FFF2-40B4-BE49-F238E27FC236}">
                <a16:creationId xmlns:a16="http://schemas.microsoft.com/office/drawing/2014/main" id="{B3D5E583-9C2E-B042-8B7A-6479F4B92510}"/>
              </a:ext>
            </a:extLst>
          </p:cNvPr>
          <p:cNvSpPr>
            <a:spLocks noGrp="1"/>
          </p:cNvSpPr>
          <p:nvPr>
            <p:ph type="dt" sz="half" idx="10"/>
          </p:nvPr>
        </p:nvSpPr>
        <p:spPr/>
        <p:txBody>
          <a:bodyPr/>
          <a:lstStyle/>
          <a:p>
            <a:r>
              <a:rPr lang="en-SG"/>
              <a:t>Instructor: Rev (Dr) Jonathan Ang</a:t>
            </a:r>
            <a:endParaRPr lang="en-US" dirty="0"/>
          </a:p>
        </p:txBody>
      </p:sp>
    </p:spTree>
    <p:extLst>
      <p:ext uri="{BB962C8B-B14F-4D97-AF65-F5344CB8AC3E}">
        <p14:creationId xmlns:p14="http://schemas.microsoft.com/office/powerpoint/2010/main" val="342050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B0FE8-42E3-5E43-A05B-DA24B8C2C5E7}"/>
              </a:ext>
            </a:extLst>
          </p:cNvPr>
          <p:cNvSpPr>
            <a:spLocks noGrp="1"/>
          </p:cNvSpPr>
          <p:nvPr>
            <p:ph type="title"/>
          </p:nvPr>
        </p:nvSpPr>
        <p:spPr>
          <a:xfrm>
            <a:off x="1451579" y="1214438"/>
            <a:ext cx="9603275" cy="639316"/>
          </a:xfrm>
        </p:spPr>
        <p:txBody>
          <a:bodyPr/>
          <a:lstStyle/>
          <a:p>
            <a:pPr algn="ctr"/>
            <a:r>
              <a:rPr lang="en-GB" cap="none" dirty="0"/>
              <a:t>Sharing of Blessings n Prayers</a:t>
            </a:r>
          </a:p>
        </p:txBody>
      </p:sp>
      <p:sp>
        <p:nvSpPr>
          <p:cNvPr id="3" name="Content Placeholder 2">
            <a:extLst>
              <a:ext uri="{FF2B5EF4-FFF2-40B4-BE49-F238E27FC236}">
                <a16:creationId xmlns:a16="http://schemas.microsoft.com/office/drawing/2014/main" id="{D0C87840-3B1B-8745-9652-BDBE13EAE8CB}"/>
              </a:ext>
            </a:extLst>
          </p:cNvPr>
          <p:cNvSpPr>
            <a:spLocks noGrp="1"/>
          </p:cNvSpPr>
          <p:nvPr>
            <p:ph idx="1"/>
          </p:nvPr>
        </p:nvSpPr>
        <p:spPr/>
        <p:txBody>
          <a:bodyPr>
            <a:normAutofit/>
          </a:bodyPr>
          <a:lstStyle/>
          <a:p>
            <a:pPr marL="0" indent="0" algn="ctr">
              <a:buNone/>
            </a:pPr>
            <a:endParaRPr lang="en-GB" sz="3600" dirty="0"/>
          </a:p>
        </p:txBody>
      </p:sp>
      <p:sp>
        <p:nvSpPr>
          <p:cNvPr id="6" name="Date Placeholder 5">
            <a:extLst>
              <a:ext uri="{FF2B5EF4-FFF2-40B4-BE49-F238E27FC236}">
                <a16:creationId xmlns:a16="http://schemas.microsoft.com/office/drawing/2014/main" id="{7B34FCAD-2574-654D-AD3B-F1280492EFAF}"/>
              </a:ext>
            </a:extLst>
          </p:cNvPr>
          <p:cNvSpPr>
            <a:spLocks noGrp="1"/>
          </p:cNvSpPr>
          <p:nvPr>
            <p:ph type="dt" sz="half" idx="10"/>
          </p:nvPr>
        </p:nvSpPr>
        <p:spPr/>
        <p:txBody>
          <a:bodyPr/>
          <a:lstStyle/>
          <a:p>
            <a:r>
              <a:rPr lang="en-SG"/>
              <a:t>Instructor: Rev (Dr) Jonathan Ang</a:t>
            </a:r>
            <a:endParaRPr lang="en-US" dirty="0"/>
          </a:p>
        </p:txBody>
      </p:sp>
    </p:spTree>
    <p:extLst>
      <p:ext uri="{BB962C8B-B14F-4D97-AF65-F5344CB8AC3E}">
        <p14:creationId xmlns:p14="http://schemas.microsoft.com/office/powerpoint/2010/main" val="381080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1ED311BA-EB25-B74D-A1DB-C5A26BCAED5E}"/>
              </a:ext>
            </a:extLst>
          </p:cNvPr>
          <p:cNvSpPr>
            <a:spLocks noGrp="1" noChangeArrowheads="1"/>
          </p:cNvSpPr>
          <p:nvPr>
            <p:ph type="title"/>
          </p:nvPr>
        </p:nvSpPr>
        <p:spPr>
          <a:xfrm>
            <a:off x="1451579" y="1243901"/>
            <a:ext cx="9603275" cy="1049235"/>
          </a:xfrm>
        </p:spPr>
        <p:txBody>
          <a:bodyPr/>
          <a:lstStyle/>
          <a:p>
            <a:r>
              <a:rPr lang="en-GB" altLang="en-US" dirty="0">
                <a:solidFill>
                  <a:schemeClr val="accent1"/>
                </a:solidFill>
              </a:rPr>
              <a:t>III. Course Objectives</a:t>
            </a:r>
            <a:endParaRPr lang="en-US" altLang="en-US" dirty="0">
              <a:solidFill>
                <a:schemeClr val="accent1"/>
              </a:solidFill>
              <a:ea typeface="宋体" panose="02010600030101010101" pitchFamily="2" charset="-122"/>
            </a:endParaRPr>
          </a:p>
        </p:txBody>
      </p:sp>
      <p:sp>
        <p:nvSpPr>
          <p:cNvPr id="19459" name="Rectangle 3">
            <a:extLst>
              <a:ext uri="{FF2B5EF4-FFF2-40B4-BE49-F238E27FC236}">
                <a16:creationId xmlns:a16="http://schemas.microsoft.com/office/drawing/2014/main" id="{433FD106-0472-DE46-80EB-32366A567586}"/>
              </a:ext>
            </a:extLst>
          </p:cNvPr>
          <p:cNvSpPr>
            <a:spLocks noGrp="1" noChangeArrowheads="1"/>
          </p:cNvSpPr>
          <p:nvPr>
            <p:ph type="body" idx="1"/>
          </p:nvPr>
        </p:nvSpPr>
        <p:spPr/>
        <p:txBody>
          <a:bodyPr>
            <a:noAutofit/>
          </a:bodyPr>
          <a:lstStyle/>
          <a:p>
            <a:pPr marL="609600" indent="-609600">
              <a:buClr>
                <a:schemeClr val="tx1"/>
              </a:buClr>
              <a:buFont typeface="+mj-lt"/>
              <a:buAutoNum type="arabicPeriod" startAt="4"/>
            </a:pPr>
            <a:r>
              <a:rPr lang="en-GB" altLang="en-US" sz="3200" dirty="0">
                <a:cs typeface="Calibri" panose="020F0502020204030204" pitchFamily="34" charset="0"/>
              </a:rPr>
              <a:t>Enhance your awareness so you can evaluate contemporary ideas about marriage and family.</a:t>
            </a:r>
          </a:p>
          <a:p>
            <a:pPr marL="609600" indent="-609600">
              <a:buClr>
                <a:schemeClr val="tx1"/>
              </a:buClr>
              <a:buFontTx/>
              <a:buAutoNum type="arabicPeriod" startAt="4"/>
            </a:pPr>
            <a:r>
              <a:rPr lang="en-GB" altLang="en-US" sz="3200" dirty="0">
                <a:cs typeface="Calibri" panose="020F0502020204030204" pitchFamily="34" charset="0"/>
              </a:rPr>
              <a:t>Assist others who want to understand how to apply Biblical principles to marriage and family relationships.</a:t>
            </a:r>
          </a:p>
        </p:txBody>
      </p:sp>
      <p:sp>
        <p:nvSpPr>
          <p:cNvPr id="2" name="Date Placeholder 1">
            <a:extLst>
              <a:ext uri="{FF2B5EF4-FFF2-40B4-BE49-F238E27FC236}">
                <a16:creationId xmlns:a16="http://schemas.microsoft.com/office/drawing/2014/main" id="{0273191A-3941-DB4E-9540-0192420D62EE}"/>
              </a:ext>
            </a:extLst>
          </p:cNvPr>
          <p:cNvSpPr>
            <a:spLocks noGrp="1"/>
          </p:cNvSpPr>
          <p:nvPr>
            <p:ph type="dt" sz="half" idx="10"/>
          </p:nvPr>
        </p:nvSpPr>
        <p:spPr/>
        <p:txBody>
          <a:bodyPr/>
          <a:lstStyle/>
          <a:p>
            <a:r>
              <a:rPr lang="en-SG"/>
              <a:t>Instructor: Rev (Dr) Jonathan Ang</a:t>
            </a:r>
            <a:endParaRPr lang="en-US" dirty="0"/>
          </a:p>
        </p:txBody>
      </p:sp>
    </p:spTree>
    <p:extLst>
      <p:ext uri="{BB962C8B-B14F-4D97-AF65-F5344CB8AC3E}">
        <p14:creationId xmlns:p14="http://schemas.microsoft.com/office/powerpoint/2010/main" val="3356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74535-B6B3-F14C-9A5B-58EBE066C2CF}"/>
              </a:ext>
            </a:extLst>
          </p:cNvPr>
          <p:cNvSpPr>
            <a:spLocks noGrp="1"/>
          </p:cNvSpPr>
          <p:nvPr>
            <p:ph type="title"/>
          </p:nvPr>
        </p:nvSpPr>
        <p:spPr>
          <a:xfrm>
            <a:off x="1451579" y="1262743"/>
            <a:ext cx="9603275" cy="591011"/>
          </a:xfrm>
        </p:spPr>
        <p:txBody>
          <a:bodyPr>
            <a:noAutofit/>
          </a:bodyPr>
          <a:lstStyle/>
          <a:p>
            <a:r>
              <a:rPr lang="en-GB" altLang="en-US" sz="4000" dirty="0">
                <a:solidFill>
                  <a:schemeClr val="accent1"/>
                </a:solidFill>
                <a:latin typeface="+mj-lt"/>
              </a:rPr>
              <a:t>IV.	Course requirements</a:t>
            </a:r>
            <a:endParaRPr lang="en-GB" sz="4000" dirty="0">
              <a:latin typeface="+mj-lt"/>
            </a:endParaRPr>
          </a:p>
        </p:txBody>
      </p:sp>
      <p:sp>
        <p:nvSpPr>
          <p:cNvPr id="3" name="Content Placeholder 2">
            <a:extLst>
              <a:ext uri="{FF2B5EF4-FFF2-40B4-BE49-F238E27FC236}">
                <a16:creationId xmlns:a16="http://schemas.microsoft.com/office/drawing/2014/main" id="{948BA539-BFCF-6C4D-B275-D10A7D84AC6A}"/>
              </a:ext>
            </a:extLst>
          </p:cNvPr>
          <p:cNvSpPr>
            <a:spLocks noGrp="1"/>
          </p:cNvSpPr>
          <p:nvPr>
            <p:ph idx="1"/>
          </p:nvPr>
        </p:nvSpPr>
        <p:spPr/>
        <p:txBody>
          <a:bodyPr>
            <a:normAutofit/>
          </a:bodyPr>
          <a:lstStyle/>
          <a:p>
            <a:pPr>
              <a:buClr>
                <a:schemeClr val="tx1"/>
              </a:buClr>
            </a:pPr>
            <a:r>
              <a:rPr lang="en-SG" sz="3200" dirty="0"/>
              <a:t>Listen to all audios</a:t>
            </a:r>
          </a:p>
          <a:p>
            <a:pPr>
              <a:buClr>
                <a:schemeClr val="tx1"/>
              </a:buClr>
            </a:pPr>
            <a:r>
              <a:rPr lang="en-SG" sz="3200" dirty="0"/>
              <a:t>Read Proverbs by July 30</a:t>
            </a:r>
            <a:r>
              <a:rPr lang="en-SG" sz="3200" baseline="30000" dirty="0"/>
              <a:t>th</a:t>
            </a:r>
            <a:r>
              <a:rPr lang="en-SG" sz="3200" dirty="0"/>
              <a:t> (Thu)</a:t>
            </a:r>
          </a:p>
          <a:p>
            <a:pPr>
              <a:buClr>
                <a:schemeClr val="tx1"/>
              </a:buClr>
            </a:pPr>
            <a:r>
              <a:rPr lang="en-SG" sz="3200" dirty="0"/>
              <a:t>Memorise all scripture verses on a weekly basis</a:t>
            </a:r>
          </a:p>
          <a:p>
            <a:pPr>
              <a:buClr>
                <a:schemeClr val="tx1"/>
              </a:buClr>
            </a:pPr>
            <a:r>
              <a:rPr lang="en-SG" sz="3200" dirty="0"/>
              <a:t>Complete written assignments</a:t>
            </a:r>
          </a:p>
          <a:p>
            <a:pPr>
              <a:buClr>
                <a:schemeClr val="tx1"/>
              </a:buClr>
            </a:pPr>
            <a:endParaRPr lang="en-GB" sz="3200" dirty="0"/>
          </a:p>
        </p:txBody>
      </p:sp>
      <p:sp>
        <p:nvSpPr>
          <p:cNvPr id="4" name="Date Placeholder 3">
            <a:extLst>
              <a:ext uri="{FF2B5EF4-FFF2-40B4-BE49-F238E27FC236}">
                <a16:creationId xmlns:a16="http://schemas.microsoft.com/office/drawing/2014/main" id="{C026A47B-FD0B-0240-A2B3-F8173EA85ACC}"/>
              </a:ext>
            </a:extLst>
          </p:cNvPr>
          <p:cNvSpPr>
            <a:spLocks noGrp="1"/>
          </p:cNvSpPr>
          <p:nvPr>
            <p:ph type="dt" sz="half" idx="10"/>
          </p:nvPr>
        </p:nvSpPr>
        <p:spPr/>
        <p:txBody>
          <a:bodyPr/>
          <a:lstStyle/>
          <a:p>
            <a:r>
              <a:rPr lang="en-SG"/>
              <a:t>Instructor: Rev (Dr) Jonathan Ang</a:t>
            </a:r>
            <a:endParaRPr lang="en-US" dirty="0"/>
          </a:p>
        </p:txBody>
      </p:sp>
    </p:spTree>
    <p:extLst>
      <p:ext uri="{BB962C8B-B14F-4D97-AF65-F5344CB8AC3E}">
        <p14:creationId xmlns:p14="http://schemas.microsoft.com/office/powerpoint/2010/main" val="363068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DDAD7-9F42-FF43-A7C9-0F640E7B8663}"/>
              </a:ext>
            </a:extLst>
          </p:cNvPr>
          <p:cNvSpPr>
            <a:spLocks noGrp="1"/>
          </p:cNvSpPr>
          <p:nvPr>
            <p:ph type="title"/>
          </p:nvPr>
        </p:nvSpPr>
        <p:spPr>
          <a:xfrm>
            <a:off x="1451579" y="1175657"/>
            <a:ext cx="9603275" cy="678097"/>
          </a:xfrm>
        </p:spPr>
        <p:txBody>
          <a:bodyPr>
            <a:normAutofit/>
          </a:bodyPr>
          <a:lstStyle/>
          <a:p>
            <a:r>
              <a:rPr lang="en-GB" sz="4000" dirty="0">
                <a:solidFill>
                  <a:schemeClr val="accent1"/>
                </a:solidFill>
                <a:latin typeface="+mj-lt"/>
              </a:rPr>
              <a:t>V.	Course grading</a:t>
            </a:r>
          </a:p>
        </p:txBody>
      </p:sp>
      <p:graphicFrame>
        <p:nvGraphicFramePr>
          <p:cNvPr id="4" name="Table 4">
            <a:extLst>
              <a:ext uri="{FF2B5EF4-FFF2-40B4-BE49-F238E27FC236}">
                <a16:creationId xmlns:a16="http://schemas.microsoft.com/office/drawing/2014/main" id="{5B84D40B-C697-1544-B6ED-297ABE7362B3}"/>
              </a:ext>
            </a:extLst>
          </p:cNvPr>
          <p:cNvGraphicFramePr>
            <a:graphicFrameLocks noGrp="1"/>
          </p:cNvGraphicFramePr>
          <p:nvPr>
            <p:ph idx="1"/>
            <p:extLst>
              <p:ext uri="{D42A27DB-BD31-4B8C-83A1-F6EECF244321}">
                <p14:modId xmlns:p14="http://schemas.microsoft.com/office/powerpoint/2010/main" val="1746943466"/>
              </p:ext>
            </p:extLst>
          </p:nvPr>
        </p:nvGraphicFramePr>
        <p:xfrm>
          <a:off x="2581275" y="2108647"/>
          <a:ext cx="6095231" cy="2895600"/>
        </p:xfrm>
        <a:graphic>
          <a:graphicData uri="http://schemas.openxmlformats.org/drawingml/2006/table">
            <a:tbl>
              <a:tblPr firstRow="1" bandRow="1">
                <a:tableStyleId>{5C22544A-7EE6-4342-B048-85BDC9FD1C3A}</a:tableStyleId>
              </a:tblPr>
              <a:tblGrid>
                <a:gridCol w="3814044">
                  <a:extLst>
                    <a:ext uri="{9D8B030D-6E8A-4147-A177-3AD203B41FA5}">
                      <a16:colId xmlns:a16="http://schemas.microsoft.com/office/drawing/2014/main" val="2883484253"/>
                    </a:ext>
                  </a:extLst>
                </a:gridCol>
                <a:gridCol w="2281187">
                  <a:extLst>
                    <a:ext uri="{9D8B030D-6E8A-4147-A177-3AD203B41FA5}">
                      <a16:colId xmlns:a16="http://schemas.microsoft.com/office/drawing/2014/main" val="2748339645"/>
                    </a:ext>
                  </a:extLst>
                </a:gridCol>
              </a:tblGrid>
              <a:tr h="330992">
                <a:tc>
                  <a:txBody>
                    <a:bodyPr/>
                    <a:lstStyle/>
                    <a:p>
                      <a:pPr marL="0" indent="0" algn="ctr">
                        <a:buFont typeface="+mj-lt"/>
                        <a:buNone/>
                      </a:pPr>
                      <a:r>
                        <a:rPr lang="en-GB" sz="3200" dirty="0"/>
                        <a:t>Means </a:t>
                      </a:r>
                    </a:p>
                  </a:txBody>
                  <a:tcPr/>
                </a:tc>
                <a:tc>
                  <a:txBody>
                    <a:bodyPr/>
                    <a:lstStyle/>
                    <a:p>
                      <a:pPr algn="ctr"/>
                      <a:r>
                        <a:rPr lang="en-GB" sz="3200" dirty="0"/>
                        <a:t>%</a:t>
                      </a:r>
                    </a:p>
                  </a:txBody>
                  <a:tcPr/>
                </a:tc>
                <a:extLst>
                  <a:ext uri="{0D108BD9-81ED-4DB2-BD59-A6C34878D82A}">
                    <a16:rowId xmlns:a16="http://schemas.microsoft.com/office/drawing/2014/main" val="2733100571"/>
                  </a:ext>
                </a:extLst>
              </a:tr>
              <a:tr h="330992">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3200" dirty="0"/>
                        <a:t>Audios Listening</a:t>
                      </a:r>
                    </a:p>
                  </a:txBody>
                  <a:tcPr/>
                </a:tc>
                <a:tc>
                  <a:txBody>
                    <a:bodyPr/>
                    <a:lstStyle/>
                    <a:p>
                      <a:pPr algn="ctr"/>
                      <a:r>
                        <a:rPr lang="en-GB" sz="3200" dirty="0"/>
                        <a:t>10</a:t>
                      </a:r>
                    </a:p>
                  </a:txBody>
                  <a:tcPr/>
                </a:tc>
                <a:extLst>
                  <a:ext uri="{0D108BD9-81ED-4DB2-BD59-A6C34878D82A}">
                    <a16:rowId xmlns:a16="http://schemas.microsoft.com/office/drawing/2014/main" val="1500756113"/>
                  </a:ext>
                </a:extLst>
              </a:tr>
              <a:tr h="330992">
                <a:tc>
                  <a:txBody>
                    <a:bodyPr/>
                    <a:lstStyle/>
                    <a:p>
                      <a:pPr marL="342900" indent="-342900">
                        <a:buFont typeface="+mj-lt"/>
                        <a:buAutoNum type="arabicPeriod" startAt="2"/>
                      </a:pPr>
                      <a:r>
                        <a:rPr lang="en-GB" sz="3200" dirty="0"/>
                        <a:t>Read Proverbs</a:t>
                      </a:r>
                    </a:p>
                  </a:txBody>
                  <a:tcPr/>
                </a:tc>
                <a:tc>
                  <a:txBody>
                    <a:bodyPr/>
                    <a:lstStyle/>
                    <a:p>
                      <a:pPr algn="ctr"/>
                      <a:r>
                        <a:rPr lang="en-US" altLang="zh-CN" sz="3200" dirty="0"/>
                        <a:t>2</a:t>
                      </a:r>
                      <a:r>
                        <a:rPr lang="en-GB" sz="3200" dirty="0"/>
                        <a:t>0</a:t>
                      </a:r>
                    </a:p>
                  </a:txBody>
                  <a:tcPr/>
                </a:tc>
                <a:extLst>
                  <a:ext uri="{0D108BD9-81ED-4DB2-BD59-A6C34878D82A}">
                    <a16:rowId xmlns:a16="http://schemas.microsoft.com/office/drawing/2014/main" val="2378507247"/>
                  </a:ext>
                </a:extLst>
              </a:tr>
              <a:tr h="330992">
                <a:tc>
                  <a:txBody>
                    <a:bodyPr/>
                    <a:lstStyle/>
                    <a:p>
                      <a:pPr marL="342900" indent="-342900">
                        <a:buFont typeface="+mj-lt"/>
                        <a:buAutoNum type="arabicPeriod" startAt="3"/>
                      </a:pPr>
                      <a:r>
                        <a:rPr lang="en-GB" sz="3200" dirty="0"/>
                        <a:t>Memory Verses</a:t>
                      </a:r>
                    </a:p>
                  </a:txBody>
                  <a:tcPr/>
                </a:tc>
                <a:tc>
                  <a:txBody>
                    <a:bodyPr/>
                    <a:lstStyle/>
                    <a:p>
                      <a:pPr algn="ctr"/>
                      <a:r>
                        <a:rPr lang="en-GB" sz="3200" dirty="0"/>
                        <a:t>30</a:t>
                      </a:r>
                    </a:p>
                  </a:txBody>
                  <a:tcPr/>
                </a:tc>
                <a:extLst>
                  <a:ext uri="{0D108BD9-81ED-4DB2-BD59-A6C34878D82A}">
                    <a16:rowId xmlns:a16="http://schemas.microsoft.com/office/drawing/2014/main" val="3041731259"/>
                  </a:ext>
                </a:extLst>
              </a:tr>
              <a:tr h="502563">
                <a:tc>
                  <a:txBody>
                    <a:bodyPr/>
                    <a:lstStyle/>
                    <a:p>
                      <a:pPr marL="342900" indent="-342900">
                        <a:buFont typeface="+mj-lt"/>
                        <a:buAutoNum type="arabicPeriod" startAt="4"/>
                      </a:pPr>
                      <a:r>
                        <a:rPr lang="en-GB" sz="3200" dirty="0"/>
                        <a:t>Assignments</a:t>
                      </a:r>
                    </a:p>
                  </a:txBody>
                  <a:tcPr/>
                </a:tc>
                <a:tc>
                  <a:txBody>
                    <a:bodyPr/>
                    <a:lstStyle/>
                    <a:p>
                      <a:pPr algn="ctr"/>
                      <a:r>
                        <a:rPr lang="en-US" altLang="zh-CN" sz="3200" dirty="0"/>
                        <a:t>4</a:t>
                      </a:r>
                      <a:r>
                        <a:rPr lang="en-GB" sz="3200" dirty="0"/>
                        <a:t>0</a:t>
                      </a:r>
                    </a:p>
                  </a:txBody>
                  <a:tcPr/>
                </a:tc>
                <a:extLst>
                  <a:ext uri="{0D108BD9-81ED-4DB2-BD59-A6C34878D82A}">
                    <a16:rowId xmlns:a16="http://schemas.microsoft.com/office/drawing/2014/main" val="4218497940"/>
                  </a:ext>
                </a:extLst>
              </a:tr>
            </a:tbl>
          </a:graphicData>
        </a:graphic>
      </p:graphicFrame>
      <p:sp>
        <p:nvSpPr>
          <p:cNvPr id="3" name="Date Placeholder 2">
            <a:extLst>
              <a:ext uri="{FF2B5EF4-FFF2-40B4-BE49-F238E27FC236}">
                <a16:creationId xmlns:a16="http://schemas.microsoft.com/office/drawing/2014/main" id="{1E7D3866-BAC9-0F44-A7BD-D5E6A2F42184}"/>
              </a:ext>
            </a:extLst>
          </p:cNvPr>
          <p:cNvSpPr>
            <a:spLocks noGrp="1"/>
          </p:cNvSpPr>
          <p:nvPr>
            <p:ph type="dt" sz="half" idx="10"/>
          </p:nvPr>
        </p:nvSpPr>
        <p:spPr/>
        <p:txBody>
          <a:bodyPr/>
          <a:lstStyle/>
          <a:p>
            <a:r>
              <a:rPr lang="en-SG"/>
              <a:t>Instructor: Rev (Dr) Jonathan Ang</a:t>
            </a:r>
            <a:endParaRPr lang="en-US" dirty="0"/>
          </a:p>
        </p:txBody>
      </p:sp>
    </p:spTree>
    <p:extLst>
      <p:ext uri="{BB962C8B-B14F-4D97-AF65-F5344CB8AC3E}">
        <p14:creationId xmlns:p14="http://schemas.microsoft.com/office/powerpoint/2010/main" val="3690372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74535-B6B3-F14C-9A5B-58EBE066C2CF}"/>
              </a:ext>
            </a:extLst>
          </p:cNvPr>
          <p:cNvSpPr>
            <a:spLocks noGrp="1"/>
          </p:cNvSpPr>
          <p:nvPr>
            <p:ph type="title"/>
          </p:nvPr>
        </p:nvSpPr>
        <p:spPr>
          <a:xfrm>
            <a:off x="1451579" y="1262743"/>
            <a:ext cx="9603275" cy="591011"/>
          </a:xfrm>
        </p:spPr>
        <p:txBody>
          <a:bodyPr>
            <a:noAutofit/>
          </a:bodyPr>
          <a:lstStyle/>
          <a:p>
            <a:r>
              <a:rPr lang="en-GB" altLang="en-US" sz="4000" dirty="0">
                <a:solidFill>
                  <a:schemeClr val="accent1"/>
                </a:solidFill>
                <a:latin typeface="+mj-lt"/>
              </a:rPr>
              <a:t>VI. Assignment 1 (</a:t>
            </a:r>
            <a:r>
              <a:rPr lang="en-US" altLang="zh-CN" sz="4000" dirty="0">
                <a:solidFill>
                  <a:schemeClr val="accent1"/>
                </a:solidFill>
                <a:latin typeface="+mj-lt"/>
              </a:rPr>
              <a:t>due July 8</a:t>
            </a:r>
            <a:r>
              <a:rPr lang="en-US" altLang="zh-CN" sz="4000" baseline="30000" dirty="0">
                <a:solidFill>
                  <a:schemeClr val="accent1"/>
                </a:solidFill>
                <a:latin typeface="+mj-lt"/>
              </a:rPr>
              <a:t>th)</a:t>
            </a:r>
            <a:endParaRPr lang="en-GB" sz="4000" dirty="0">
              <a:latin typeface="+mj-lt"/>
            </a:endParaRPr>
          </a:p>
        </p:txBody>
      </p:sp>
      <p:sp>
        <p:nvSpPr>
          <p:cNvPr id="3" name="Content Placeholder 2">
            <a:extLst>
              <a:ext uri="{FF2B5EF4-FFF2-40B4-BE49-F238E27FC236}">
                <a16:creationId xmlns:a16="http://schemas.microsoft.com/office/drawing/2014/main" id="{948BA539-BFCF-6C4D-B275-D10A7D84AC6A}"/>
              </a:ext>
            </a:extLst>
          </p:cNvPr>
          <p:cNvSpPr>
            <a:spLocks noGrp="1"/>
          </p:cNvSpPr>
          <p:nvPr>
            <p:ph idx="1"/>
          </p:nvPr>
        </p:nvSpPr>
        <p:spPr/>
        <p:txBody>
          <a:bodyPr>
            <a:normAutofit/>
          </a:bodyPr>
          <a:lstStyle/>
          <a:p>
            <a:pPr marL="514350" indent="-514350">
              <a:buClr>
                <a:schemeClr val="tx1"/>
              </a:buClr>
              <a:buFont typeface="+mj-lt"/>
              <a:buAutoNum type="arabicPeriod"/>
            </a:pPr>
            <a:r>
              <a:rPr lang="en-SG" sz="3200" dirty="0"/>
              <a:t>What is marriage, as instituted by God? (Gen. 2:18, 24; Mal. 2:14; Prov. 2:17: Heb. 13:4)</a:t>
            </a:r>
          </a:p>
          <a:p>
            <a:pPr marL="514350" indent="-514350">
              <a:buClr>
                <a:schemeClr val="tx1"/>
              </a:buClr>
              <a:buFont typeface="+mj-lt"/>
              <a:buAutoNum type="arabicPeriod"/>
            </a:pPr>
            <a:r>
              <a:rPr lang="en-SG" sz="3200" dirty="0"/>
              <a:t>How does God view divorce?</a:t>
            </a:r>
            <a:r>
              <a:rPr lang="zh-CN" altLang="en-US" sz="3200"/>
              <a:t> </a:t>
            </a:r>
            <a:r>
              <a:rPr lang="en-US" altLang="zh-CN" sz="3200" dirty="0"/>
              <a:t>(Mark 10:2-9; Mt. 19:6 &amp; 9, and 1 Cor. 7:15)</a:t>
            </a:r>
            <a:endParaRPr lang="en-SG" sz="3200" dirty="0"/>
          </a:p>
        </p:txBody>
      </p:sp>
      <p:sp>
        <p:nvSpPr>
          <p:cNvPr id="4" name="Date Placeholder 3">
            <a:extLst>
              <a:ext uri="{FF2B5EF4-FFF2-40B4-BE49-F238E27FC236}">
                <a16:creationId xmlns:a16="http://schemas.microsoft.com/office/drawing/2014/main" id="{BCE07683-9CA1-4143-8C65-009578648BF7}"/>
              </a:ext>
            </a:extLst>
          </p:cNvPr>
          <p:cNvSpPr>
            <a:spLocks noGrp="1"/>
          </p:cNvSpPr>
          <p:nvPr>
            <p:ph type="dt" sz="half" idx="10"/>
          </p:nvPr>
        </p:nvSpPr>
        <p:spPr/>
        <p:txBody>
          <a:bodyPr/>
          <a:lstStyle/>
          <a:p>
            <a:r>
              <a:rPr lang="en-SG"/>
              <a:t>Instructor: Rev (Dr) Jonathan Ang</a:t>
            </a:r>
            <a:endParaRPr lang="en-US" dirty="0"/>
          </a:p>
        </p:txBody>
      </p:sp>
    </p:spTree>
    <p:extLst>
      <p:ext uri="{BB962C8B-B14F-4D97-AF65-F5344CB8AC3E}">
        <p14:creationId xmlns:p14="http://schemas.microsoft.com/office/powerpoint/2010/main" val="3605458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F565923-8805-1742-819F-996F8C466EE9}"/>
              </a:ext>
            </a:extLst>
          </p:cNvPr>
          <p:cNvSpPr>
            <a:spLocks noGrp="1" noChangeArrowheads="1"/>
          </p:cNvSpPr>
          <p:nvPr>
            <p:ph type="title"/>
          </p:nvPr>
        </p:nvSpPr>
        <p:spPr>
          <a:xfrm>
            <a:off x="1454239" y="2213332"/>
            <a:ext cx="8643154" cy="1887950"/>
          </a:xfrm>
        </p:spPr>
        <p:txBody>
          <a:bodyPr anchor="ctr">
            <a:normAutofit/>
          </a:bodyPr>
          <a:lstStyle/>
          <a:p>
            <a:r>
              <a:rPr lang="en-GB" altLang="zh-CN" sz="4400" dirty="0">
                <a:solidFill>
                  <a:srgbClr val="C00000"/>
                </a:solidFill>
                <a:latin typeface="+mj-lt"/>
                <a:ea typeface="宋体" panose="02010600030101010101" pitchFamily="2" charset="-122"/>
              </a:rPr>
              <a:t>Family Life:</a:t>
            </a:r>
            <a:br>
              <a:rPr lang="en-GB" altLang="zh-CN" sz="4400" dirty="0">
                <a:solidFill>
                  <a:srgbClr val="C00000"/>
                </a:solidFill>
                <a:latin typeface="+mj-lt"/>
                <a:ea typeface="宋体" panose="02010600030101010101" pitchFamily="2" charset="-122"/>
              </a:rPr>
            </a:br>
            <a:r>
              <a:rPr lang="en-GB" altLang="zh-CN" sz="2800" dirty="0">
                <a:solidFill>
                  <a:srgbClr val="C00000"/>
                </a:solidFill>
                <a:latin typeface="+mj-lt"/>
                <a:ea typeface="宋体" panose="02010600030101010101" pitchFamily="2" charset="-122"/>
              </a:rPr>
              <a:t>Biblical Perspectives on Marriage &amp; the Home</a:t>
            </a:r>
            <a:r>
              <a:rPr lang="en-US" altLang="zh-CN" sz="2800" dirty="0">
                <a:solidFill>
                  <a:srgbClr val="C00000"/>
                </a:solidFill>
                <a:latin typeface="+mj-lt"/>
                <a:ea typeface="宋体" panose="02010600030101010101" pitchFamily="2" charset="-122"/>
              </a:rPr>
              <a:t> </a:t>
            </a:r>
            <a:endParaRPr lang="en-US" altLang="en-US" sz="2800" dirty="0">
              <a:solidFill>
                <a:srgbClr val="C00000"/>
              </a:solidFill>
              <a:latin typeface="+mj-lt"/>
            </a:endParaRPr>
          </a:p>
        </p:txBody>
      </p:sp>
      <p:sp>
        <p:nvSpPr>
          <p:cNvPr id="2051" name="Rectangle 3">
            <a:extLst>
              <a:ext uri="{FF2B5EF4-FFF2-40B4-BE49-F238E27FC236}">
                <a16:creationId xmlns:a16="http://schemas.microsoft.com/office/drawing/2014/main" id="{0FD698E7-D82E-154B-A79C-448A90C46644}"/>
              </a:ext>
            </a:extLst>
          </p:cNvPr>
          <p:cNvSpPr>
            <a:spLocks noGrp="1" noChangeArrowheads="1"/>
          </p:cNvSpPr>
          <p:nvPr>
            <p:ph type="body" idx="1"/>
          </p:nvPr>
        </p:nvSpPr>
        <p:spPr/>
        <p:txBody>
          <a:bodyPr>
            <a:normAutofit/>
          </a:bodyPr>
          <a:lstStyle/>
          <a:p>
            <a:r>
              <a:rPr lang="en-GB" altLang="zh-CN" sz="3200" dirty="0">
                <a:solidFill>
                  <a:srgbClr val="C00000"/>
                </a:solidFill>
                <a:ea typeface="宋体" panose="02010600030101010101" pitchFamily="2" charset="-122"/>
              </a:rPr>
              <a:t>Session #01: Introduction</a:t>
            </a:r>
            <a:r>
              <a:rPr lang="en-US" altLang="zh-CN" sz="3200" dirty="0">
                <a:solidFill>
                  <a:srgbClr val="C00000"/>
                </a:solidFill>
                <a:ea typeface="宋体" panose="02010600030101010101" pitchFamily="2" charset="-122"/>
              </a:rPr>
              <a:t> </a:t>
            </a:r>
            <a:endParaRPr lang="en-US" altLang="en-US" sz="3200" dirty="0">
              <a:solidFill>
                <a:srgbClr val="C00000"/>
              </a:solidFill>
            </a:endParaRPr>
          </a:p>
        </p:txBody>
      </p:sp>
      <p:sp>
        <p:nvSpPr>
          <p:cNvPr id="2" name="Date Placeholder 1">
            <a:extLst>
              <a:ext uri="{FF2B5EF4-FFF2-40B4-BE49-F238E27FC236}">
                <a16:creationId xmlns:a16="http://schemas.microsoft.com/office/drawing/2014/main" id="{C42FA56A-6255-A04A-8B9D-3259BB791829}"/>
              </a:ext>
            </a:extLst>
          </p:cNvPr>
          <p:cNvSpPr>
            <a:spLocks noGrp="1"/>
          </p:cNvSpPr>
          <p:nvPr>
            <p:ph type="dt" sz="half" idx="10"/>
          </p:nvPr>
        </p:nvSpPr>
        <p:spPr/>
        <p:txBody>
          <a:bodyPr/>
          <a:lstStyle/>
          <a:p>
            <a:r>
              <a:rPr lang="en-SG"/>
              <a:t>Instructor: Rev (Dr) Jonathan Ang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8A4F01B-88C2-3F46-B33C-E856DAE030FB}"/>
              </a:ext>
            </a:extLst>
          </p:cNvPr>
          <p:cNvSpPr>
            <a:spLocks noGrp="1" noChangeArrowheads="1"/>
          </p:cNvSpPr>
          <p:nvPr>
            <p:ph type="title"/>
          </p:nvPr>
        </p:nvSpPr>
        <p:spPr>
          <a:xfrm>
            <a:off x="1451579" y="1232691"/>
            <a:ext cx="9603275" cy="1049235"/>
          </a:xfrm>
        </p:spPr>
        <p:txBody>
          <a:bodyPr>
            <a:normAutofit/>
          </a:bodyPr>
          <a:lstStyle/>
          <a:p>
            <a:pPr marL="838200" indent="-838200"/>
            <a:r>
              <a:rPr lang="en-GB" altLang="en-US" sz="4000" dirty="0">
                <a:solidFill>
                  <a:srgbClr val="C00000"/>
                </a:solidFill>
                <a:latin typeface="+mj-lt"/>
              </a:rPr>
              <a:t>A. The Voice of </a:t>
            </a:r>
            <a:r>
              <a:rPr lang="en-GB" altLang="en-US" sz="4000" u="sng" dirty="0">
                <a:solidFill>
                  <a:srgbClr val="C00000"/>
                </a:solidFill>
              </a:rPr>
              <a:t>Experience</a:t>
            </a:r>
            <a:r>
              <a:rPr lang="en-US" altLang="en-US" dirty="0">
                <a:solidFill>
                  <a:srgbClr val="C00000"/>
                </a:solidFill>
                <a:latin typeface="+mj-lt"/>
              </a:rPr>
              <a:t> </a:t>
            </a:r>
          </a:p>
        </p:txBody>
      </p:sp>
      <p:sp>
        <p:nvSpPr>
          <p:cNvPr id="13315" name="Rectangle 3">
            <a:extLst>
              <a:ext uri="{FF2B5EF4-FFF2-40B4-BE49-F238E27FC236}">
                <a16:creationId xmlns:a16="http://schemas.microsoft.com/office/drawing/2014/main" id="{0F4D48C1-209E-7E4E-A608-40B524B4C848}"/>
              </a:ext>
            </a:extLst>
          </p:cNvPr>
          <p:cNvSpPr>
            <a:spLocks noGrp="1" noChangeArrowheads="1"/>
          </p:cNvSpPr>
          <p:nvPr>
            <p:ph type="body" idx="1"/>
          </p:nvPr>
        </p:nvSpPr>
        <p:spPr/>
        <p:txBody>
          <a:bodyPr/>
          <a:lstStyle/>
          <a:p>
            <a:pPr>
              <a:lnSpc>
                <a:spcPct val="90000"/>
              </a:lnSpc>
              <a:buClr>
                <a:schemeClr val="tx1"/>
              </a:buClr>
            </a:pPr>
            <a:r>
              <a:rPr lang="en-GB" altLang="en-US" sz="3200" dirty="0"/>
              <a:t>Empiricism = Truth is determined by </a:t>
            </a:r>
            <a:r>
              <a:rPr lang="en-GB" altLang="en-US" sz="3200" u="sng" dirty="0"/>
              <a:t>experience</a:t>
            </a:r>
            <a:r>
              <a:rPr lang="en-GB" altLang="en-US" sz="3200" dirty="0"/>
              <a:t>, experiment and observation</a:t>
            </a:r>
            <a:endParaRPr lang="en-US" altLang="en-US" sz="3200" dirty="0"/>
          </a:p>
          <a:p>
            <a:pPr>
              <a:lnSpc>
                <a:spcPct val="90000"/>
              </a:lnSpc>
              <a:buClr>
                <a:schemeClr val="tx1"/>
              </a:buClr>
            </a:pPr>
            <a:r>
              <a:rPr lang="en-US" altLang="en-US" sz="3200" dirty="0"/>
              <a:t>Limitation / Problem:</a:t>
            </a:r>
          </a:p>
          <a:p>
            <a:pPr lvl="1">
              <a:lnSpc>
                <a:spcPct val="90000"/>
              </a:lnSpc>
              <a:buClr>
                <a:schemeClr val="tx1"/>
              </a:buClr>
              <a:buSzPct val="90000"/>
              <a:buFont typeface="Courier New" panose="02070309020205020404" pitchFamily="49" charset="0"/>
              <a:buChar char="o"/>
            </a:pPr>
            <a:r>
              <a:rPr lang="en-GB" altLang="en-US" sz="2800" dirty="0"/>
              <a:t>2 Cor. 5:7 = For we walk by faith, not by sight</a:t>
            </a:r>
          </a:p>
        </p:txBody>
      </p:sp>
      <p:sp>
        <p:nvSpPr>
          <p:cNvPr id="5" name="Rectangle 4">
            <a:extLst>
              <a:ext uri="{FF2B5EF4-FFF2-40B4-BE49-F238E27FC236}">
                <a16:creationId xmlns:a16="http://schemas.microsoft.com/office/drawing/2014/main" id="{E43D6E17-B4CF-FB41-9937-3ED7FD82AD3F}"/>
              </a:ext>
            </a:extLst>
          </p:cNvPr>
          <p:cNvSpPr txBox="1">
            <a:spLocks noChangeArrowheads="1"/>
          </p:cNvSpPr>
          <p:nvPr/>
        </p:nvSpPr>
        <p:spPr>
          <a:xfrm>
            <a:off x="1454239" y="403441"/>
            <a:ext cx="8643154" cy="8452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0" i="0" kern="1200" cap="all">
                <a:solidFill>
                  <a:schemeClr val="tx1"/>
                </a:solidFill>
                <a:effectLst/>
                <a:latin typeface="+mn-lt"/>
                <a:ea typeface="+mj-ea"/>
                <a:cs typeface="+mj-cs"/>
              </a:defRPr>
            </a:lvl1pPr>
          </a:lstStyle>
          <a:p>
            <a:pPr algn="ctr"/>
            <a:r>
              <a:rPr lang="en-US" altLang="en-US" sz="4400">
                <a:solidFill>
                  <a:schemeClr val="accent1"/>
                </a:solidFill>
                <a:latin typeface="+mj-lt"/>
              </a:rPr>
              <a:t>I. Problem-Solving</a:t>
            </a:r>
            <a:endParaRPr lang="en-US" altLang="en-US" sz="4400" dirty="0">
              <a:solidFill>
                <a:schemeClr val="accent1"/>
              </a:solidFill>
              <a:latin typeface="+mj-lt"/>
            </a:endParaRPr>
          </a:p>
        </p:txBody>
      </p:sp>
      <p:sp>
        <p:nvSpPr>
          <p:cNvPr id="3" name="Date Placeholder 2">
            <a:extLst>
              <a:ext uri="{FF2B5EF4-FFF2-40B4-BE49-F238E27FC236}">
                <a16:creationId xmlns:a16="http://schemas.microsoft.com/office/drawing/2014/main" id="{95851D6E-4B50-5D43-8D14-5D7580DEEBDC}"/>
              </a:ext>
            </a:extLst>
          </p:cNvPr>
          <p:cNvSpPr>
            <a:spLocks noGrp="1"/>
          </p:cNvSpPr>
          <p:nvPr>
            <p:ph type="dt" sz="half" idx="10"/>
          </p:nvPr>
        </p:nvSpPr>
        <p:spPr/>
        <p:txBody>
          <a:bodyPr/>
          <a:lstStyle/>
          <a:p>
            <a:r>
              <a:rPr lang="en-SG"/>
              <a:t>Instructor: Rev (Dr) Jonathan Ang</a:t>
            </a:r>
            <a:endParaRPr lang="en-US" dirty="0"/>
          </a:p>
        </p:txBody>
      </p:sp>
    </p:spTree>
    <p:extLst>
      <p:ext uri="{BB962C8B-B14F-4D97-AF65-F5344CB8AC3E}">
        <p14:creationId xmlns:p14="http://schemas.microsoft.com/office/powerpoint/2010/main" val="10475388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5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fade">
                                      <p:cBhvr>
                                        <p:cTn id="12" dur="500"/>
                                        <p:tgtEl>
                                          <p:spTgt spid="133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Effect transition="in" filter="fade">
                                      <p:cBhvr>
                                        <p:cTn id="17" dur="500"/>
                                        <p:tgtEl>
                                          <p:spTgt spid="133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uiExpand="1"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1_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4429</TotalTime>
  <Words>2129</Words>
  <Application>Microsoft Office PowerPoint</Application>
  <PresentationFormat>Widescreen</PresentationFormat>
  <Paragraphs>259</Paragraphs>
  <Slides>38</Slides>
  <Notes>33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38</vt:i4>
      </vt:variant>
    </vt:vector>
  </HeadingPairs>
  <TitlesOfParts>
    <vt:vector size="45" baseType="lpstr">
      <vt:lpstr>Arial</vt:lpstr>
      <vt:lpstr>Benguiat Bk BT</vt:lpstr>
      <vt:lpstr>Calibri</vt:lpstr>
      <vt:lpstr>Courier New</vt:lpstr>
      <vt:lpstr>Gill Sans MT</vt:lpstr>
      <vt:lpstr>Gallery</vt:lpstr>
      <vt:lpstr>1_Gallery</vt:lpstr>
      <vt:lpstr>Course IntroDuction  I.Course synopsis</vt:lpstr>
      <vt:lpstr>II. Family Life: Course Schedule</vt:lpstr>
      <vt:lpstr>III. Course Objectives</vt:lpstr>
      <vt:lpstr>III. Course Objectives</vt:lpstr>
      <vt:lpstr>IV. Course requirements</vt:lpstr>
      <vt:lpstr>V. Course grading</vt:lpstr>
      <vt:lpstr>VI. Assignment 1 (due July 8th)</vt:lpstr>
      <vt:lpstr>Family Life: Biblical Perspectives on Marriage &amp; the Home </vt:lpstr>
      <vt:lpstr>A. The Voice of Experience </vt:lpstr>
      <vt:lpstr>B. The Power of the Brain </vt:lpstr>
      <vt:lpstr>C. The Certainty of Written Word</vt:lpstr>
      <vt:lpstr>C. The Certainty of Written Word</vt:lpstr>
      <vt:lpstr>C. The Certainty of Written Word</vt:lpstr>
      <vt:lpstr>C. The Certainty of Written Word</vt:lpstr>
      <vt:lpstr>Creation of God (Gen. 1:26-27)</vt:lpstr>
      <vt:lpstr>Divine origin of family: </vt:lpstr>
      <vt:lpstr>Divine origin of family: </vt:lpstr>
      <vt:lpstr>Divine origin of family: </vt:lpstr>
      <vt:lpstr>Renewal of Mind</vt:lpstr>
      <vt:lpstr>I John 5:19</vt:lpstr>
      <vt:lpstr> 1v. Marriage scene</vt:lpstr>
      <vt:lpstr>Marriage SCENE: GOD SAYS …</vt:lpstr>
      <vt:lpstr>Marriage SCENE: GOD SAYS …</vt:lpstr>
      <vt:lpstr>Marriage SCENE: GOD SAYS …</vt:lpstr>
      <vt:lpstr>Marriage SCENE: GOD SAYS …</vt:lpstr>
      <vt:lpstr>Marriage SCENE: GOD SAYS …</vt:lpstr>
      <vt:lpstr>Marriage SCENE: GOD SAYS …</vt:lpstr>
      <vt:lpstr>Marriage SCENE: GOD SAYS …</vt:lpstr>
      <vt:lpstr>Marriage SCENE: GOD SAYS …</vt:lpstr>
      <vt:lpstr>Marriage SCENE: GOD SAYS …</vt:lpstr>
      <vt:lpstr>Marriage SCENE: GOD SAYS …</vt:lpstr>
      <vt:lpstr>Marriage SCENE: GOD SAYS …</vt:lpstr>
      <vt:lpstr>Marriage SCENE: GOD SAYS …</vt:lpstr>
      <vt:lpstr>Marriage SCENE: GOD SAYS …</vt:lpstr>
      <vt:lpstr>Conclusion</vt:lpstr>
      <vt:lpstr>assignments</vt:lpstr>
      <vt:lpstr>Memory verses</vt:lpstr>
      <vt:lpstr>Sharing of Blessings n Prayers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Tuning in</dc:title>
  <dc:creator>Microsoft Office User</dc:creator>
  <cp:lastModifiedBy>User</cp:lastModifiedBy>
  <cp:revision>201</cp:revision>
  <cp:lastPrinted>2021-07-01T00:08:36Z</cp:lastPrinted>
  <dcterms:created xsi:type="dcterms:W3CDTF">2021-06-27T23:23:49Z</dcterms:created>
  <dcterms:modified xsi:type="dcterms:W3CDTF">2021-07-02T01:05:10Z</dcterms:modified>
</cp:coreProperties>
</file>