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30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706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3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113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86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33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52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79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552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99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302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C05C-3F86-4B6A-8A74-613A4E143CE9}" type="datetimeFigureOut">
              <a:rPr lang="en-SG" smtClean="0"/>
              <a:t>23/9/20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D1BB-E707-47CA-8177-009DA830E0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54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0317DC-F62D-4E05-A397-DA0BA02C2F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F909A-08DE-4310-BEEE-E8BC98B8E7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02" y="0"/>
            <a:ext cx="6356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74797-01C7-41F1-86A6-F5C7EF4712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6FF60-F9A8-46EB-8F27-1EB229B8B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17" y="0"/>
            <a:ext cx="4991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D8028-6578-4D88-B38F-81B06229BA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107" y="0"/>
            <a:ext cx="4909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56B2A-6EB4-453C-9B40-F4966A4E33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434" y="0"/>
            <a:ext cx="5065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90694-24E6-4F86-B05B-7082A0578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815" y="0"/>
            <a:ext cx="5378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6DE2C-A380-4F46-8BF3-1038B2DB7F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7E1A5-F0EA-4438-933A-A87BFD4D08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23" y="0"/>
            <a:ext cx="5539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A14B57-AA20-4EDD-BC03-ED97ED0C5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9B386-70FD-4552-8A07-CAC165622098}"/>
              </a:ext>
            </a:extLst>
          </p:cNvPr>
          <p:cNvSpPr txBox="1"/>
          <p:nvPr/>
        </p:nvSpPr>
        <p:spPr>
          <a:xfrm>
            <a:off x="805343" y="2709644"/>
            <a:ext cx="7674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5400" dirty="0">
                <a:solidFill>
                  <a:schemeClr val="bg1"/>
                </a:solidFill>
              </a:rPr>
              <a:t>The – 5 – Love - Languages</a:t>
            </a:r>
          </a:p>
        </p:txBody>
      </p:sp>
    </p:spTree>
    <p:extLst>
      <p:ext uri="{BB962C8B-B14F-4D97-AF65-F5344CB8AC3E}">
        <p14:creationId xmlns:p14="http://schemas.microsoft.com/office/powerpoint/2010/main" val="352534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04230-C160-405F-AEFB-46E9666DEC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712" y="0"/>
            <a:ext cx="572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1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E8369-779E-437B-8D2B-2D8C90522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AD398-F422-4945-8F28-AD62270ACF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557" y="0"/>
            <a:ext cx="5610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C4852-BE50-431E-B400-E9B7A0B9C9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056" y="0"/>
            <a:ext cx="4819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C5CB1-F737-4E8A-A9E5-76D3970528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15" y="0"/>
            <a:ext cx="5485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7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B11C8-1048-4078-9A99-8C15EDC43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C8BA9-90E1-41C6-A117-8CCF7163B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240" y="0"/>
            <a:ext cx="5031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B6E84-B4FE-4121-8A54-FC67F188D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F5429-A921-474E-8539-04E7B52C3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113" y="0"/>
            <a:ext cx="5465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2B235-EA08-4244-88A8-14A6B2A853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07" y="0"/>
            <a:ext cx="491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3095B-83A1-4714-A9BF-7009582EDB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ADBCD-C611-4974-94E7-7B16C4C1FD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947" y="0"/>
            <a:ext cx="5106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7</Words>
  <Application>Microsoft Macintosh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Fun</dc:creator>
  <cp:lastModifiedBy>James Hee</cp:lastModifiedBy>
  <cp:revision>24</cp:revision>
  <dcterms:created xsi:type="dcterms:W3CDTF">2020-09-18T01:18:09Z</dcterms:created>
  <dcterms:modified xsi:type="dcterms:W3CDTF">2020-09-23T07:49:18Z</dcterms:modified>
</cp:coreProperties>
</file>