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63" r:id="rId5"/>
    <p:sldId id="269" r:id="rId6"/>
    <p:sldId id="272" r:id="rId7"/>
    <p:sldId id="271" r:id="rId8"/>
    <p:sldId id="273" r:id="rId9"/>
    <p:sldId id="274" r:id="rId10"/>
    <p:sldId id="275" r:id="rId11"/>
    <p:sldId id="276" r:id="rId12"/>
    <p:sldId id="257" r:id="rId13"/>
    <p:sldId id="258" r:id="rId14"/>
    <p:sldId id="277" r:id="rId15"/>
    <p:sldId id="278" r:id="rId16"/>
    <p:sldId id="279" r:id="rId17"/>
    <p:sldId id="261" r:id="rId18"/>
    <p:sldId id="267" r:id="rId19"/>
    <p:sldId id="280" r:id="rId20"/>
    <p:sldId id="281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5" d="100"/>
          <a:sy n="85" d="100"/>
        </p:scale>
        <p:origin x="51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BBEB-AA3E-4C50-8BA7-BEF0D6089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88672-10ED-473A-8D77-C920D195B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F942-0DD8-4E39-BC04-B1A28BFD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69FBF-F69B-4829-A016-73D89485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4D4D-1A6F-4EEC-BDEB-75C1B668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86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7FCB-AB9C-478D-9F07-C9F653A7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A84D0-4177-4545-B771-0874053C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6191-6B89-49BB-8186-E3996330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FA994-97E1-4C86-A049-FF8943F0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ED7A5-200A-4FC7-AEA0-55D6C398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58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94338-C447-4E1D-9510-EA2FD91CF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D8742-95C8-4ACB-8945-47A454EC2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11AC3-A059-44D6-96D3-3D513A79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AE3C-33B4-48A2-8CE3-988A10F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FC72-B1B6-4DD0-8088-F01FC5C3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56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AA34-54ED-4480-91B1-C0E5EBB5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B6E6-5259-4F9E-895D-97EC16B7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32A2-A1EA-4CB2-83DE-C640E2A0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1D51A-3A15-44B4-ADF3-4764B32C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92C56-0B34-46FB-A609-9B6643F2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69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9AE9-6F13-4532-A3B1-A610B64C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8E73D-5278-4C8D-AF0E-DC6C47333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88D23-3640-4EB5-BC09-68ABAB3D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360AC-62AB-4178-B7C4-56D91BE0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8A9DC-89A4-436C-8A18-2FAE2EE9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3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068A-DF98-400D-8FBA-D1A6D0D7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4054-7D75-4024-9878-155C8D7A2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F046C-1FB0-4F35-9432-39C90471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82651-0EAB-49D2-B6BF-8CBE891F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8333E-7414-414F-8063-A3C0CD23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D457B-1607-4FA4-A14E-559BB0FE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05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92DB-BF84-41DD-913C-254F9FDB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FC822-DFEE-4150-BE56-7757FBF23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70C36-249B-4D2A-B3F6-AC881C9B9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A5CB0-FDBC-4D23-94D8-BDCA94F6D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3FED7-DAEE-4700-B86F-197AB4185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EF3F5-645A-4B8C-8518-DCC41348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588DA-951A-434B-BAF5-58E251E9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AA3BA-899D-4593-938B-0753CE7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4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1888-59BF-4090-A864-2722DB7B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D3EBC-CAB6-4B98-84F3-4268D534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4F3A3-9203-49A8-8A8D-80C6A3ED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33E6-FAB4-47FA-9C90-555DA3DC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3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D997A-BE41-45E8-8739-D0735C65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5E2A7-1FE2-4F81-A975-3CD39EDC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4E96-9CE7-4C48-8E50-173BA855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8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9C0C-3223-4D02-BAB9-A90CF86C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8B9B-9BFF-402E-B0A5-2374C9D7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90B5B-6669-4517-8376-A51CB58DC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A5BA3-F1EB-435D-8366-12775924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8D040-EFB1-4DD0-A9A7-F6E04CEB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72514-1852-4E7C-B213-F2650107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23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1CF7-5BB0-4FC3-828A-7CCE7F81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3AAED-FCA6-4908-A066-A547C23B3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F428E-B65F-414D-98D8-E745C5C8E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81643-9EAF-4890-9206-50A5DCE3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D6EC-CAC4-4A30-A41C-64101165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BD5F1-D936-486D-8805-7ABE2B9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98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5536C-5F46-4858-985D-B7F196EA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B38FE-0AA8-48A9-9F69-8E59F6C43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4DF7F-4656-441E-8DA5-A0837D3B2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35A5F-6616-463F-8574-5E590F9AD8C8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89B5-7530-4E23-A1C9-19F9397E6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6E6F7-75DC-4647-8469-C81016692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4524-27D5-4266-9EC9-39A863588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21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731-BE5F-4B0F-AE13-5759511BC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7682B-EF9B-46FF-A955-E5D7E296C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047" y="1281953"/>
            <a:ext cx="9663953" cy="3975847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Goat Project 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Group John  -East Sikkim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741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7816-3227-42C7-8FBE-3D11EB42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Prakash Rai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03ACA-5A67-45CD-8696-CB4101A2D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8" y="1884217"/>
            <a:ext cx="5058641" cy="37939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3AA2B-EB1F-4173-9028-2BB75ABA7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47" y="1006762"/>
            <a:ext cx="2537204" cy="56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CBA2-3049-46E3-8E3B-828AAC49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Pastor Philip (2kids)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85530F-C3DB-421A-B8BF-58D81610E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4" y="1899516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2BB09-13D9-4838-8C08-0D7515E7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43" y="1856990"/>
            <a:ext cx="3476914" cy="46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0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7EC9-A880-491B-8B0B-801C6D80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Group James -West Bengal </a:t>
            </a:r>
            <a:br>
              <a:rPr lang="en-IN" dirty="0"/>
            </a:br>
            <a:r>
              <a:rPr lang="en-IN" dirty="0" err="1"/>
              <a:t>Subidas</a:t>
            </a:r>
            <a:r>
              <a:rPr lang="en-IN" dirty="0"/>
              <a:t>(</a:t>
            </a:r>
            <a:r>
              <a:rPr lang="en-IN" dirty="0" err="1"/>
              <a:t>Amosh</a:t>
            </a:r>
            <a:r>
              <a:rPr lang="en-IN" dirty="0"/>
              <a:t>) </a:t>
            </a:r>
            <a:r>
              <a:rPr lang="en-IN" dirty="0" err="1"/>
              <a:t>Oraon</a:t>
            </a:r>
            <a:r>
              <a:rPr lang="en-IN" dirty="0"/>
              <a:t> goat (4 kids)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4CC740-52A1-4A20-B874-3BD6A404A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4" y="1690688"/>
            <a:ext cx="4828740" cy="362155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26B1E-B22B-4F45-845D-E827D1F22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27" y="1686812"/>
            <a:ext cx="3244102" cy="43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E27F-C754-41BC-AA9B-FD128376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52" y="383458"/>
            <a:ext cx="10454148" cy="1307230"/>
          </a:xfrm>
        </p:spPr>
        <p:txBody>
          <a:bodyPr/>
          <a:lstStyle/>
          <a:p>
            <a:r>
              <a:rPr lang="en-IN" dirty="0"/>
              <a:t>    Samuel Santal (2 kids)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85F2D5-6856-42C7-BC4C-D54DCB248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17" y="1413434"/>
            <a:ext cx="2743943" cy="5444566"/>
          </a:xfrm>
        </p:spPr>
      </p:pic>
    </p:spTree>
    <p:extLst>
      <p:ext uri="{BB962C8B-B14F-4D97-AF65-F5344CB8AC3E}">
        <p14:creationId xmlns:p14="http://schemas.microsoft.com/office/powerpoint/2010/main" val="51155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249B-E692-4C34-AD22-6A2EB95F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Samir </a:t>
            </a:r>
            <a:r>
              <a:rPr lang="en-US" dirty="0" err="1"/>
              <a:t>Oraon</a:t>
            </a:r>
            <a:r>
              <a:rPr lang="en-US" dirty="0"/>
              <a:t> (1Kids)</a:t>
            </a:r>
            <a:endParaRPr lang="en-IN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11D4CA6-80F4-48BB-A281-D8E163232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7612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C86D-91AF-488D-AB76-E10C445F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Subir</a:t>
            </a:r>
            <a:r>
              <a:rPr lang="en-US" dirty="0"/>
              <a:t> (Expected)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AA57FB-6B95-4DD1-9BF6-8F34902F6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1762872"/>
            <a:ext cx="3518239" cy="4351338"/>
          </a:xfrm>
        </p:spPr>
      </p:pic>
    </p:spTree>
    <p:extLst>
      <p:ext uri="{BB962C8B-B14F-4D97-AF65-F5344CB8AC3E}">
        <p14:creationId xmlns:p14="http://schemas.microsoft.com/office/powerpoint/2010/main" val="372565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4892-5F3E-418B-A75C-DDACA2EF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>
                <a:solidFill>
                  <a:srgbClr val="FF0000"/>
                </a:solidFill>
              </a:rPr>
              <a:t>Group Mathew - </a:t>
            </a:r>
            <a:r>
              <a:rPr lang="en-US" b="1" dirty="0">
                <a:solidFill>
                  <a:srgbClr val="FF0000"/>
                </a:solidFill>
              </a:rPr>
              <a:t>North Bengal </a:t>
            </a:r>
            <a:br>
              <a:rPr lang="en-US" dirty="0"/>
            </a:br>
            <a:r>
              <a:rPr lang="en-US" dirty="0"/>
              <a:t>David (2 Kids)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3F9B38-3902-499C-9FBE-37101C52C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9" y="1718830"/>
            <a:ext cx="5375280" cy="40188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7FC0D-5E6C-47C0-8219-05D446A45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93" y="1562195"/>
            <a:ext cx="3575796" cy="4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4DA99-0D20-4146-809E-367D12941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2" y="1084735"/>
            <a:ext cx="3916306" cy="5221741"/>
          </a:xfrm>
        </p:spPr>
      </p:pic>
    </p:spTree>
    <p:extLst>
      <p:ext uri="{BB962C8B-B14F-4D97-AF65-F5344CB8AC3E}">
        <p14:creationId xmlns:p14="http://schemas.microsoft.com/office/powerpoint/2010/main" val="87496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24A-86BA-43E0-84DD-97623E32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5BD0CB-9B8A-462A-9404-D911603F3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89" y="169068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82834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10FC-9EDA-4825-9EB7-8B01660E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8FE94-E18C-4402-9786-E7AA91296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6" y="177183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4950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0BBC-FA74-458D-AF64-935362EA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Ps. </a:t>
            </a:r>
            <a:r>
              <a:rPr lang="en-US" dirty="0" err="1"/>
              <a:t>Asish</a:t>
            </a:r>
            <a:r>
              <a:rPr lang="en-US" dirty="0"/>
              <a:t> </a:t>
            </a:r>
            <a:r>
              <a:rPr lang="en-US" dirty="0" err="1"/>
              <a:t>Baraily</a:t>
            </a:r>
            <a:r>
              <a:rPr lang="en-US" dirty="0"/>
              <a:t> (Two kids)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E35156-8FE6-4F7D-A46A-500B13C6C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190" y="1936462"/>
            <a:ext cx="3260456" cy="4351338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870DE10-5083-4EAE-A4FF-0F1DDF8E5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936462"/>
            <a:ext cx="3263503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0A184-4D10-4C14-8FA5-5D9E6E1FE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95" y="1899226"/>
            <a:ext cx="3153641" cy="42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6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45CD-1EE6-45C7-8D4D-12C05DDC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98E223-711F-4A02-A6B8-A0EBCF401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84" y="169068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36585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FE4E-5759-4E50-A224-1FEF66C7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 Rai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64CA-31E4-4B8C-ABAD-28D9A16F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8357F-4420-43F0-8C5A-F1C2729C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09" y="1378957"/>
            <a:ext cx="2249619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45FE-5231-4F02-A349-7D37351D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PS. Titus </a:t>
            </a:r>
            <a:r>
              <a:rPr lang="en-US" dirty="0" err="1"/>
              <a:t>Subba</a:t>
            </a:r>
            <a:r>
              <a:rPr lang="en-US" dirty="0"/>
              <a:t> ( 2 Kids )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DA61C9-A53A-467C-9997-643F30AD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6" y="1578586"/>
            <a:ext cx="2449735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513CA-ED7F-4582-A406-66A6AE091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81" y="1578586"/>
            <a:ext cx="77290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26E4-7720-4160-BFEB-4F868278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Ps. </a:t>
            </a:r>
            <a:r>
              <a:rPr lang="en-US" dirty="0" err="1"/>
              <a:t>Hanok</a:t>
            </a:r>
            <a:r>
              <a:rPr lang="en-US" dirty="0"/>
              <a:t> (4 Kids from two goats)</a:t>
            </a:r>
            <a:endParaRPr lang="en-IN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1587F67-A84F-4F2B-A9F1-6D9AF940D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1043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71566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A812-8BAE-46BB-94C0-BFC6A5AF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Ps. Suraj Chettri ( 3kids) 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31A43D-D95E-425C-B438-73D581DE11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6" y="1923257"/>
            <a:ext cx="5181600" cy="388620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6D50F6-5295-4CEB-A08D-F222B3645F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8" y="169068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41565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94FF-8CB2-4C56-B9C3-C9F5AC2E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Apam (1 kids)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96756-E3CA-4D36-84B3-8DABC0348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1809274"/>
            <a:ext cx="7704818" cy="4339980"/>
          </a:xfrm>
        </p:spPr>
      </p:pic>
    </p:spTree>
    <p:extLst>
      <p:ext uri="{BB962C8B-B14F-4D97-AF65-F5344CB8AC3E}">
        <p14:creationId xmlns:p14="http://schemas.microsoft.com/office/powerpoint/2010/main" val="213845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5CAF-07A5-4445-8C02-18648502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Group Peter  West Sikkim</a:t>
            </a:r>
            <a:br>
              <a:rPr lang="en-US" dirty="0"/>
            </a:br>
            <a:r>
              <a:rPr lang="en-US" dirty="0"/>
              <a:t>Ps. </a:t>
            </a:r>
            <a:r>
              <a:rPr lang="en-US" dirty="0" err="1"/>
              <a:t>Jewan</a:t>
            </a:r>
            <a:r>
              <a:rPr lang="en-US" dirty="0"/>
              <a:t> (1kids)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5858A-1E8C-4546-8877-15D0994EB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2425"/>
            <a:ext cx="5789722" cy="4351338"/>
          </a:xfrm>
        </p:spPr>
      </p:pic>
    </p:spTree>
    <p:extLst>
      <p:ext uri="{BB962C8B-B14F-4D97-AF65-F5344CB8AC3E}">
        <p14:creationId xmlns:p14="http://schemas.microsoft.com/office/powerpoint/2010/main" val="103591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C26B-4BC5-4BBD-8D6C-D3CAC54E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 Bahadur Tamang (1Kids)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94F4FC-AC46-427E-9A8C-7B285C33F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" y="2346036"/>
            <a:ext cx="4689764" cy="351732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3D468-458E-444C-B0B7-0462A0459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78" y="1892686"/>
            <a:ext cx="3523095" cy="46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2AC8-6FC3-4D40-B2D3-83F65470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Ps. </a:t>
            </a:r>
            <a:r>
              <a:rPr lang="en-US" dirty="0" err="1"/>
              <a:t>Birkha</a:t>
            </a:r>
            <a:r>
              <a:rPr lang="en-US" dirty="0"/>
              <a:t> Tamang (2 kids)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B6BBB-24C6-4A97-9D8A-9130B7D5E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1" y="1690688"/>
            <a:ext cx="5385474" cy="40391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8E287-0E48-42A5-8EB2-7497D8C7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41" y="1668175"/>
            <a:ext cx="3321627" cy="44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3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130</Words>
  <Application>Microsoft Office PowerPoint</Application>
  <PresentationFormat>Widescreen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 </vt:lpstr>
      <vt:lpstr>1. Ps. Asish Baraily (Two kids)</vt:lpstr>
      <vt:lpstr>PS. Titus Subba ( 2 Kids ) </vt:lpstr>
      <vt:lpstr>3. Ps. Hanok (4 Kids from two goats)</vt:lpstr>
      <vt:lpstr>Ps. Suraj Chettri ( 3kids) </vt:lpstr>
      <vt:lpstr>Apam (1 kids)</vt:lpstr>
      <vt:lpstr> Group Peter  West Sikkim Ps. Jewan (1kids) </vt:lpstr>
      <vt:lpstr>Nar Bahadur Tamang (1Kids) </vt:lpstr>
      <vt:lpstr>Ps. Birkha Tamang (2 kids) </vt:lpstr>
      <vt:lpstr>Prakash Rai</vt:lpstr>
      <vt:lpstr>Pastor Philip (2kids)</vt:lpstr>
      <vt:lpstr> Group James -West Bengal  Subidas(Amosh) Oraon goat (4 kids)</vt:lpstr>
      <vt:lpstr>    Samuel Santal (2 kids)</vt:lpstr>
      <vt:lpstr>Samir Oraon (1Kids)</vt:lpstr>
      <vt:lpstr>Subir (Expected)</vt:lpstr>
      <vt:lpstr> Group Mathew - North Bengal  David (2 Kids) </vt:lpstr>
      <vt:lpstr>PowerPoint Presentation</vt:lpstr>
      <vt:lpstr>PowerPoint Presentation</vt:lpstr>
      <vt:lpstr>PowerPoint Presentation</vt:lpstr>
      <vt:lpstr>PowerPoint Presentation</vt:lpstr>
      <vt:lpstr>Philip Rai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Apam Chilhang</dc:creator>
  <cp:lastModifiedBy>Apam Chilhang</cp:lastModifiedBy>
  <cp:revision>6</cp:revision>
  <dcterms:created xsi:type="dcterms:W3CDTF">2022-04-17T19:21:23Z</dcterms:created>
  <dcterms:modified xsi:type="dcterms:W3CDTF">2022-04-25T19:07:25Z</dcterms:modified>
</cp:coreProperties>
</file>